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4" r:id="rId6"/>
    <p:sldId id="259" r:id="rId7"/>
    <p:sldId id="260" r:id="rId8"/>
    <p:sldId id="261" r:id="rId9"/>
    <p:sldId id="262" r:id="rId10"/>
  </p:sldIdLst>
  <p:sldSz cx="12192000" cy="6858000"/>
  <p:notesSz cx="6858000" cy="9144000"/>
  <p:embeddedFontLst>
    <p:embeddedFont>
      <p:font typeface="ADLaM Display" panose="02010000000000000000" pitchFamily="2" charset="0"/>
      <p:regular r:id="rId11"/>
    </p:embeddedFont>
    <p:embeddedFont>
      <p:font typeface="plus jakarta sans" pitchFamily="2" charset="0"/>
      <p:regular r:id="rId12"/>
      <p:bold r:id="rId13"/>
      <p:italic r:id="rId14"/>
      <p:boldItalic r:id="rId15"/>
    </p:embeddedFont>
    <p:embeddedFont>
      <p:font typeface="Porsche Next Arabic" panose="020B0504020101010102" pitchFamily="34" charset="0"/>
      <p:regular r:id="rId16"/>
      <p:bold r:id="rId17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80A"/>
    <a:srgbClr val="F4F0E3"/>
    <a:srgbClr val="54FFBA"/>
    <a:srgbClr val="005338"/>
    <a:srgbClr val="F1F8F5"/>
    <a:srgbClr val="D2A04B"/>
    <a:srgbClr val="02583B"/>
    <a:srgbClr val="006341"/>
    <a:srgbClr val="D4E9E2"/>
    <a:srgbClr val="1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338" autoAdjust="0"/>
    <p:restoredTop sz="94660"/>
  </p:normalViewPr>
  <p:slideViewPr>
    <p:cSldViewPr snapToGrid="0">
      <p:cViewPr varScale="1">
        <p:scale>
          <a:sx n="68" d="100"/>
          <a:sy n="68" d="100"/>
        </p:scale>
        <p:origin x="6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2155639-6F3E-7D7D-8E44-EFE3F7254B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17747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431C4-A878-D76F-20AB-B2AD1E79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8639AF-ED32-4911-8D5F-E388480C1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64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22375E5-F0A1-50A3-2060-D4478C37273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201945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4" imgH="343" progId="TCLayout.ActiveDocument.1">
                  <p:embed/>
                </p:oleObj>
              </mc:Choice>
              <mc:Fallback>
                <p:oleObj name="think-cell Slide" r:id="rId4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E33AF4-F777-36EB-C269-1E0B3E07BAA0}"/>
              </a:ext>
            </a:extLst>
          </p:cNvPr>
          <p:cNvSpPr txBox="1">
            <a:spLocks/>
          </p:cNvSpPr>
          <p:nvPr userDrawn="1"/>
        </p:nvSpPr>
        <p:spPr>
          <a:xfrm>
            <a:off x="11391900" y="6313488"/>
            <a:ext cx="565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BDB4D16-2B6D-4A75-A549-24076AB24809}" type="slidenum">
              <a:rPr lang="en-US" b="1" smtClean="0">
                <a:solidFill>
                  <a:schemeClr val="accent1"/>
                </a:solidFill>
                <a:latin typeface="+mj-lt"/>
              </a:rPr>
              <a:pPr algn="ctr"/>
              <a:t>‹#›</a:t>
            </a:fld>
            <a:endParaRPr lang="en-US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C8CA9F-3657-FCBF-6D0B-EE3E53CCCBA6}"/>
              </a:ext>
            </a:extLst>
          </p:cNvPr>
          <p:cNvSpPr txBox="1">
            <a:spLocks/>
          </p:cNvSpPr>
          <p:nvPr userDrawn="1"/>
        </p:nvSpPr>
        <p:spPr>
          <a:xfrm>
            <a:off x="307224" y="6313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www.starbucks.com</a:t>
            </a:r>
          </a:p>
        </p:txBody>
      </p:sp>
      <p:pic>
        <p:nvPicPr>
          <p:cNvPr id="11" name="Picture 10" descr="Starbucks - Wikipedia bahasa Indonesia, ensiklopedia bebas">
            <a:extLst>
              <a:ext uri="{FF2B5EF4-FFF2-40B4-BE49-F238E27FC236}">
                <a16:creationId xmlns:a16="http://schemas.microsoft.com/office/drawing/2014/main" id="{9A24DAE3-F45A-AB38-143F-6395557D62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" y="366644"/>
            <a:ext cx="629228" cy="6334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FFFA28C-F2A5-BA33-BB9A-6B53D17541E8}"/>
              </a:ext>
            </a:extLst>
          </p:cNvPr>
          <p:cNvSpPr/>
          <p:nvPr userDrawn="1"/>
        </p:nvSpPr>
        <p:spPr>
          <a:xfrm rot="16200000">
            <a:off x="11995150" y="6378576"/>
            <a:ext cx="158750" cy="23495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61554E-01F4-F792-056A-C4D934D24A49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36250" y="6496050"/>
            <a:ext cx="7556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40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.mp4"/><Relationship Id="rId7" Type="http://schemas.openxmlformats.org/officeDocument/2006/relationships/image" Target="../media/image8.png"/><Relationship Id="rId2" Type="http://schemas.openxmlformats.org/officeDocument/2006/relationships/video" Target="NULL" TargetMode="External"/><Relationship Id="rId1" Type="http://schemas.openxmlformats.org/officeDocument/2006/relationships/tags" Target="../tags/tag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6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18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14.jp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13.jpg"/><Relationship Id="rId11" Type="http://schemas.openxmlformats.org/officeDocument/2006/relationships/image" Target="../media/image16.png"/><Relationship Id="rId5" Type="http://schemas.openxmlformats.org/officeDocument/2006/relationships/image" Target="../media/image12.jpg"/><Relationship Id="rId15" Type="http://schemas.openxmlformats.org/officeDocument/2006/relationships/image" Target="../media/image19.png"/><Relationship Id="rId10" Type="http://schemas.openxmlformats.org/officeDocument/2006/relationships/image" Target="../media/image7.jpg"/><Relationship Id="rId4" Type="http://schemas.openxmlformats.org/officeDocument/2006/relationships/image" Target="../media/image1.emf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jpg"/><Relationship Id="rId3" Type="http://schemas.openxmlformats.org/officeDocument/2006/relationships/oleObject" Target="../embeddings/oleObject8.bin"/><Relationship Id="rId7" Type="http://schemas.openxmlformats.org/officeDocument/2006/relationships/image" Target="../media/image17.png"/><Relationship Id="rId12" Type="http://schemas.openxmlformats.org/officeDocument/2006/relationships/image" Target="../media/image20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11" Type="http://schemas.openxmlformats.org/officeDocument/2006/relationships/image" Target="../media/image6.png"/><Relationship Id="rId5" Type="http://schemas.openxmlformats.org/officeDocument/2006/relationships/image" Target="../media/image7.jpg"/><Relationship Id="rId10" Type="http://schemas.openxmlformats.org/officeDocument/2006/relationships/image" Target="../media/image19.png"/><Relationship Id="rId4" Type="http://schemas.openxmlformats.org/officeDocument/2006/relationships/image" Target="../media/image1.emf"/><Relationship Id="rId9" Type="http://schemas.openxmlformats.org/officeDocument/2006/relationships/image" Target="../media/image11.png"/><Relationship Id="rId1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.jpg"/><Relationship Id="rId3" Type="http://schemas.openxmlformats.org/officeDocument/2006/relationships/oleObject" Target="../embeddings/oleObject9.bin"/><Relationship Id="rId7" Type="http://schemas.microsoft.com/office/2007/relationships/hdphoto" Target="../media/hdphoto2.wdp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2.jpg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23.jpg"/><Relationship Id="rId15" Type="http://schemas.openxmlformats.org/officeDocument/2006/relationships/image" Target="../media/image21.jpg"/><Relationship Id="rId10" Type="http://schemas.openxmlformats.org/officeDocument/2006/relationships/image" Target="../media/image18.png"/><Relationship Id="rId4" Type="http://schemas.openxmlformats.org/officeDocument/2006/relationships/image" Target="../media/image1.emf"/><Relationship Id="rId9" Type="http://schemas.openxmlformats.org/officeDocument/2006/relationships/image" Target="../media/image17.png"/><Relationship Id="rId1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2046D-0D76-4694-5AC0-360BDECBA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8387E6E-36D2-012B-902E-35F376A20A2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BF59CF6-833A-DEC2-DE48-30B5C59D65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" name="Group 56">
            <a:extLst>
              <a:ext uri="{FF2B5EF4-FFF2-40B4-BE49-F238E27FC236}">
                <a16:creationId xmlns:a16="http://schemas.microsoft.com/office/drawing/2014/main" id="{AEB53A04-2AD7-F828-05B3-446C3FDE1E95}"/>
              </a:ext>
            </a:extLst>
          </p:cNvPr>
          <p:cNvGrpSpPr/>
          <p:nvPr/>
        </p:nvGrpSpPr>
        <p:grpSpPr>
          <a:xfrm>
            <a:off x="-116114" y="-2783114"/>
            <a:ext cx="12424228" cy="12424228"/>
            <a:chOff x="-116114" y="-2783114"/>
            <a:chExt cx="12424228" cy="12424228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8910783-8E89-EA2B-D84C-A964BFADE709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00550E8-390C-E943-6828-81039E093EC3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EB31D30-8130-6C59-0BBE-FCFD329DB8B0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920D226-FD59-B9D5-ED13-39B7799ABFF8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F2E0E1C-4401-B1BC-0AE7-3364EDD60874}"/>
              </a:ext>
            </a:extLst>
          </p:cNvPr>
          <p:cNvSpPr txBox="1"/>
          <p:nvPr/>
        </p:nvSpPr>
        <p:spPr>
          <a:xfrm>
            <a:off x="1815888" y="306315"/>
            <a:ext cx="8052658" cy="2948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Abdo PPT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EE42D-C233-0201-2ABE-22E6716EA2E8}"/>
              </a:ext>
            </a:extLst>
          </p:cNvPr>
          <p:cNvSpPr txBox="1"/>
          <p:nvPr/>
        </p:nvSpPr>
        <p:spPr>
          <a:xfrm>
            <a:off x="2025550" y="3321157"/>
            <a:ext cx="7136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✨ Turning ideas into stunning slides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0D8C0C-95B2-6F62-BCD8-B36EB76A7E95}"/>
              </a:ext>
            </a:extLst>
          </p:cNvPr>
          <p:cNvSpPr txBox="1"/>
          <p:nvPr/>
        </p:nvSpPr>
        <p:spPr>
          <a:xfrm>
            <a:off x="2025550" y="3794244"/>
            <a:ext cx="7136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🎨 Creative Designs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47E2CA-5B2C-EC8F-E72C-69F211C65959}"/>
              </a:ext>
            </a:extLst>
          </p:cNvPr>
          <p:cNvSpPr txBox="1"/>
          <p:nvPr/>
        </p:nvSpPr>
        <p:spPr>
          <a:xfrm>
            <a:off x="2025550" y="4314556"/>
            <a:ext cx="7136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📊 Templates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1C382-C692-7C59-E825-BB0EFCFD5754}"/>
              </a:ext>
            </a:extLst>
          </p:cNvPr>
          <p:cNvSpPr txBox="1"/>
          <p:nvPr/>
        </p:nvSpPr>
        <p:spPr>
          <a:xfrm>
            <a:off x="2025550" y="4853857"/>
            <a:ext cx="7136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💬 DM for collabs!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8E376D-7B29-B3F1-9C77-852599C5E4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811" y="3176384"/>
            <a:ext cx="1904762" cy="1904762"/>
          </a:xfrm>
          <a:prstGeom prst="rect">
            <a:avLst/>
          </a:prstGeom>
        </p:spPr>
      </p:pic>
      <p:pic>
        <p:nvPicPr>
          <p:cNvPr id="10" name="Graphic 9" descr="Receiver with solid fill">
            <a:extLst>
              <a:ext uri="{FF2B5EF4-FFF2-40B4-BE49-F238E27FC236}">
                <a16:creationId xmlns:a16="http://schemas.microsoft.com/office/drawing/2014/main" id="{D6A6FDC6-D859-A364-C204-43E383441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78540" y="5408124"/>
            <a:ext cx="908824" cy="9088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7D50B4-3E70-888B-5EEB-57DF7D9AB504}"/>
              </a:ext>
            </a:extLst>
          </p:cNvPr>
          <p:cNvSpPr txBox="1"/>
          <p:nvPr/>
        </p:nvSpPr>
        <p:spPr>
          <a:xfrm>
            <a:off x="5998411" y="5608542"/>
            <a:ext cx="3079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4A972"/>
                </a:solidFill>
                <a:effectLst/>
                <a:uLnTx/>
                <a:uFillTx/>
                <a:latin typeface="Porsche Next Arabic" panose="020B0504020101010102" pitchFamily="34" charset="0"/>
                <a:ea typeface="+mn-ea"/>
                <a:cs typeface="Porsche Next Arabic" panose="020B0504020101010102" pitchFamily="34" charset="0"/>
              </a:rPr>
              <a:t>+212 618-404543</a:t>
            </a:r>
          </a:p>
        </p:txBody>
      </p:sp>
    </p:spTree>
    <p:extLst>
      <p:ext uri="{BB962C8B-B14F-4D97-AF65-F5344CB8AC3E}">
        <p14:creationId xmlns:p14="http://schemas.microsoft.com/office/powerpoint/2010/main" val="2188743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BF59CF6-833A-DEC2-DE48-30B5C59D658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35253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954DD93-4409-2A7D-1B64-DCC7E856688A}"/>
              </a:ext>
            </a:extLst>
          </p:cNvPr>
          <p:cNvSpPr/>
          <p:nvPr/>
        </p:nvSpPr>
        <p:spPr>
          <a:xfrm>
            <a:off x="5262418" y="2595418"/>
            <a:ext cx="1667164" cy="1667164"/>
          </a:xfrm>
          <a:custGeom>
            <a:avLst/>
            <a:gdLst>
              <a:gd name="connsiteX0" fmla="*/ 7788517 w 7788516"/>
              <a:gd name="connsiteY0" fmla="*/ 3894258 h 7788516"/>
              <a:gd name="connsiteX1" fmla="*/ 3894258 w 7788516"/>
              <a:gd name="connsiteY1" fmla="*/ 7788517 h 7788516"/>
              <a:gd name="connsiteX2" fmla="*/ 0 w 7788516"/>
              <a:gd name="connsiteY2" fmla="*/ 3894258 h 7788516"/>
              <a:gd name="connsiteX3" fmla="*/ 3894258 w 7788516"/>
              <a:gd name="connsiteY3" fmla="*/ 0 h 7788516"/>
              <a:gd name="connsiteX4" fmla="*/ 7788517 w 7788516"/>
              <a:gd name="connsiteY4" fmla="*/ 3894258 h 7788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8516" h="7788516">
                <a:moveTo>
                  <a:pt x="7788517" y="3894258"/>
                </a:moveTo>
                <a:cubicBezTo>
                  <a:pt x="7788517" y="6044998"/>
                  <a:pt x="6044998" y="7788517"/>
                  <a:pt x="3894258" y="7788517"/>
                </a:cubicBezTo>
                <a:cubicBezTo>
                  <a:pt x="1743519" y="7788517"/>
                  <a:pt x="0" y="6044998"/>
                  <a:pt x="0" y="3894258"/>
                </a:cubicBezTo>
                <a:cubicBezTo>
                  <a:pt x="0" y="1743519"/>
                  <a:pt x="1743519" y="0"/>
                  <a:pt x="3894258" y="0"/>
                </a:cubicBezTo>
                <a:cubicBezTo>
                  <a:pt x="6044998" y="0"/>
                  <a:pt x="7788517" y="1743519"/>
                  <a:pt x="7788517" y="3894258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schemeClr val="tx1">
                <a:alpha val="1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F9958BD-1E61-2E4F-108B-8F92957D5E11}"/>
              </a:ext>
            </a:extLst>
          </p:cNvPr>
          <p:cNvSpPr/>
          <p:nvPr/>
        </p:nvSpPr>
        <p:spPr>
          <a:xfrm>
            <a:off x="6053138" y="3386138"/>
            <a:ext cx="85724" cy="85724"/>
          </a:xfrm>
          <a:prstGeom prst="ellipse">
            <a:avLst/>
          </a:prstGeom>
          <a:solidFill>
            <a:srgbClr val="E1080A"/>
          </a:solidFill>
          <a:ln>
            <a:noFill/>
          </a:ln>
          <a:effectLst>
            <a:glow rad="1905000">
              <a:srgbClr val="E1080A"/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E11CA17-155F-0260-73F9-769788B278FA}"/>
              </a:ext>
            </a:extLst>
          </p:cNvPr>
          <p:cNvSpPr/>
          <p:nvPr/>
        </p:nvSpPr>
        <p:spPr>
          <a:xfrm>
            <a:off x="6075198" y="3408198"/>
            <a:ext cx="41603" cy="4160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9050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836D5AD-9CC4-F2CB-4EF7-44E45D3B9692}"/>
              </a:ext>
            </a:extLst>
          </p:cNvPr>
          <p:cNvSpPr/>
          <p:nvPr/>
        </p:nvSpPr>
        <p:spPr>
          <a:xfrm>
            <a:off x="5349425" y="2682426"/>
            <a:ext cx="1493150" cy="1493148"/>
          </a:xfrm>
          <a:custGeom>
            <a:avLst/>
            <a:gdLst>
              <a:gd name="connsiteX0" fmla="*/ 6162384 w 6162383"/>
              <a:gd name="connsiteY0" fmla="*/ 3081192 h 6162383"/>
              <a:gd name="connsiteX1" fmla="*/ 3081192 w 6162383"/>
              <a:gd name="connsiteY1" fmla="*/ 6162384 h 6162383"/>
              <a:gd name="connsiteX2" fmla="*/ 0 w 6162383"/>
              <a:gd name="connsiteY2" fmla="*/ 3081192 h 6162383"/>
              <a:gd name="connsiteX3" fmla="*/ 3081192 w 6162383"/>
              <a:gd name="connsiteY3" fmla="*/ 0 h 6162383"/>
              <a:gd name="connsiteX4" fmla="*/ 6162384 w 6162383"/>
              <a:gd name="connsiteY4" fmla="*/ 3081192 h 616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2383" h="6162383">
                <a:moveTo>
                  <a:pt x="6162384" y="3081192"/>
                </a:moveTo>
                <a:cubicBezTo>
                  <a:pt x="6162384" y="4782887"/>
                  <a:pt x="4782887" y="6162384"/>
                  <a:pt x="3081192" y="6162384"/>
                </a:cubicBezTo>
                <a:cubicBezTo>
                  <a:pt x="1379497" y="6162384"/>
                  <a:pt x="0" y="4782887"/>
                  <a:pt x="0" y="3081192"/>
                </a:cubicBezTo>
                <a:cubicBezTo>
                  <a:pt x="0" y="1379497"/>
                  <a:pt x="1379497" y="0"/>
                  <a:pt x="3081192" y="0"/>
                </a:cubicBezTo>
                <a:cubicBezTo>
                  <a:pt x="4782887" y="0"/>
                  <a:pt x="6162384" y="1379497"/>
                  <a:pt x="6162384" y="3081192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D85634-0768-7C0C-C257-35B8C208F9AE}"/>
              </a:ext>
            </a:extLst>
          </p:cNvPr>
          <p:cNvSpPr/>
          <p:nvPr/>
        </p:nvSpPr>
        <p:spPr>
          <a:xfrm>
            <a:off x="5447658" y="2780658"/>
            <a:ext cx="1296684" cy="1296684"/>
          </a:xfrm>
          <a:custGeom>
            <a:avLst/>
            <a:gdLst>
              <a:gd name="connsiteX0" fmla="*/ 4536251 w 4536250"/>
              <a:gd name="connsiteY0" fmla="*/ 2268125 h 4536250"/>
              <a:gd name="connsiteX1" fmla="*/ 2268125 w 4536250"/>
              <a:gd name="connsiteY1" fmla="*/ 4536251 h 4536250"/>
              <a:gd name="connsiteX2" fmla="*/ 0 w 4536250"/>
              <a:gd name="connsiteY2" fmla="*/ 2268125 h 4536250"/>
              <a:gd name="connsiteX3" fmla="*/ 2268125 w 4536250"/>
              <a:gd name="connsiteY3" fmla="*/ 0 h 4536250"/>
              <a:gd name="connsiteX4" fmla="*/ 4536251 w 4536250"/>
              <a:gd name="connsiteY4" fmla="*/ 2268125 h 453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6250" h="4536250">
                <a:moveTo>
                  <a:pt x="4536251" y="2268125"/>
                </a:moveTo>
                <a:cubicBezTo>
                  <a:pt x="4536251" y="3520777"/>
                  <a:pt x="3520776" y="4536251"/>
                  <a:pt x="2268125" y="4536251"/>
                </a:cubicBezTo>
                <a:cubicBezTo>
                  <a:pt x="1015474" y="4536251"/>
                  <a:pt x="0" y="3520776"/>
                  <a:pt x="0" y="2268125"/>
                </a:cubicBezTo>
                <a:cubicBezTo>
                  <a:pt x="0" y="1015474"/>
                  <a:pt x="1015474" y="0"/>
                  <a:pt x="2268125" y="0"/>
                </a:cubicBezTo>
                <a:cubicBezTo>
                  <a:pt x="3520777" y="0"/>
                  <a:pt x="4536251" y="1015474"/>
                  <a:pt x="4536251" y="2268125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F135E92-1CFF-D2F2-AFAB-2456B251A74E}"/>
              </a:ext>
            </a:extLst>
          </p:cNvPr>
          <p:cNvSpPr/>
          <p:nvPr/>
        </p:nvSpPr>
        <p:spPr>
          <a:xfrm>
            <a:off x="6053138" y="3386138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019D8F8-3937-3B45-F61F-FDFB2A41930C}"/>
              </a:ext>
            </a:extLst>
          </p:cNvPr>
          <p:cNvSpPr/>
          <p:nvPr/>
        </p:nvSpPr>
        <p:spPr>
          <a:xfrm>
            <a:off x="6053138" y="3386138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64668E8-D7F2-DA60-A5BE-EC4600993F1C}"/>
              </a:ext>
            </a:extLst>
          </p:cNvPr>
          <p:cNvSpPr/>
          <p:nvPr/>
        </p:nvSpPr>
        <p:spPr>
          <a:xfrm>
            <a:off x="6053138" y="3386138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B4D073E-DDF4-33F4-2D97-14828BECC373}"/>
              </a:ext>
            </a:extLst>
          </p:cNvPr>
          <p:cNvSpPr/>
          <p:nvPr/>
        </p:nvSpPr>
        <p:spPr>
          <a:xfrm>
            <a:off x="6053138" y="3386138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61A4A21-FAC8-E86C-842D-884B978B278A}"/>
              </a:ext>
            </a:extLst>
          </p:cNvPr>
          <p:cNvSpPr/>
          <p:nvPr/>
        </p:nvSpPr>
        <p:spPr>
          <a:xfrm>
            <a:off x="4983480" y="2316480"/>
            <a:ext cx="2225040" cy="2225040"/>
          </a:xfrm>
          <a:custGeom>
            <a:avLst/>
            <a:gdLst>
              <a:gd name="connsiteX0" fmla="*/ 2910118 w 2910117"/>
              <a:gd name="connsiteY0" fmla="*/ 1455059 h 2910117"/>
              <a:gd name="connsiteX1" fmla="*/ 1455059 w 2910117"/>
              <a:gd name="connsiteY1" fmla="*/ 2910118 h 2910117"/>
              <a:gd name="connsiteX2" fmla="*/ 0 w 2910117"/>
              <a:gd name="connsiteY2" fmla="*/ 1455059 h 2910117"/>
              <a:gd name="connsiteX3" fmla="*/ 1455059 w 2910117"/>
              <a:gd name="connsiteY3" fmla="*/ 0 h 2910117"/>
              <a:gd name="connsiteX4" fmla="*/ 2910118 w 2910117"/>
              <a:gd name="connsiteY4" fmla="*/ 1455059 h 291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0117" h="2910117">
                <a:moveTo>
                  <a:pt x="2910118" y="1455059"/>
                </a:moveTo>
                <a:cubicBezTo>
                  <a:pt x="2910118" y="2258666"/>
                  <a:pt x="2258666" y="2910118"/>
                  <a:pt x="1455059" y="2910118"/>
                </a:cubicBezTo>
                <a:cubicBezTo>
                  <a:pt x="651452" y="2910118"/>
                  <a:pt x="0" y="2258666"/>
                  <a:pt x="0" y="1455059"/>
                </a:cubicBezTo>
                <a:cubicBezTo>
                  <a:pt x="0" y="651452"/>
                  <a:pt x="651452" y="0"/>
                  <a:pt x="1455059" y="0"/>
                </a:cubicBezTo>
                <a:cubicBezTo>
                  <a:pt x="2258666" y="0"/>
                  <a:pt x="2910118" y="651452"/>
                  <a:pt x="2910118" y="1455059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61AFA06-97D0-8872-9937-F7ACB65B7CC5}"/>
              </a:ext>
            </a:extLst>
          </p:cNvPr>
          <p:cNvGrpSpPr/>
          <p:nvPr/>
        </p:nvGrpSpPr>
        <p:grpSpPr>
          <a:xfrm>
            <a:off x="-116114" y="-2783114"/>
            <a:ext cx="12424228" cy="12424228"/>
            <a:chOff x="-116114" y="-2783114"/>
            <a:chExt cx="12424228" cy="12424228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E3991F3-98DE-5910-5AE3-956DC023A356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329C375-04F4-3B86-F20B-BE46E397C79C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7E9123-F2E5-4608-7FAC-AB64371E875C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822280D-304F-B336-9213-547B6E4826C3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664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pic>
        <p:nvPicPr>
          <p:cNvPr id="7" name="!!LOGO">
            <a:extLst>
              <a:ext uri="{FF2B5EF4-FFF2-40B4-BE49-F238E27FC236}">
                <a16:creationId xmlns:a16="http://schemas.microsoft.com/office/drawing/2014/main" id="{2B2115DD-18C1-D153-C7F7-654D89CC8B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36" t="21794" r="13343" b="20757"/>
          <a:stretch/>
        </p:blipFill>
        <p:spPr>
          <a:xfrm>
            <a:off x="5488393" y="2870896"/>
            <a:ext cx="1240207" cy="101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7710"/>
      </p:ext>
    </p:extLst>
  </p:cSld>
  <p:clrMapOvr>
    <a:masterClrMapping/>
  </p:clrMapOvr>
  <p:transition spd="slow" advClick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D69A2CA-5345-71E1-8CDF-05D0C725224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28177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0032A55-9534-B63C-ECBE-4F2F51EA96B2}"/>
              </a:ext>
            </a:extLst>
          </p:cNvPr>
          <p:cNvSpPr/>
          <p:nvPr/>
        </p:nvSpPr>
        <p:spPr>
          <a:xfrm>
            <a:off x="-116114" y="-2783114"/>
            <a:ext cx="12424228" cy="12424228"/>
          </a:xfrm>
          <a:custGeom>
            <a:avLst/>
            <a:gdLst>
              <a:gd name="connsiteX0" fmla="*/ 7788517 w 7788516"/>
              <a:gd name="connsiteY0" fmla="*/ 3894258 h 7788516"/>
              <a:gd name="connsiteX1" fmla="*/ 3894258 w 7788516"/>
              <a:gd name="connsiteY1" fmla="*/ 7788517 h 7788516"/>
              <a:gd name="connsiteX2" fmla="*/ 0 w 7788516"/>
              <a:gd name="connsiteY2" fmla="*/ 3894258 h 7788516"/>
              <a:gd name="connsiteX3" fmla="*/ 3894258 w 7788516"/>
              <a:gd name="connsiteY3" fmla="*/ 0 h 7788516"/>
              <a:gd name="connsiteX4" fmla="*/ 7788517 w 7788516"/>
              <a:gd name="connsiteY4" fmla="*/ 3894258 h 7788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8516" h="7788516">
                <a:moveTo>
                  <a:pt x="7788517" y="3894258"/>
                </a:moveTo>
                <a:cubicBezTo>
                  <a:pt x="7788517" y="6044998"/>
                  <a:pt x="6044998" y="7788517"/>
                  <a:pt x="3894258" y="7788517"/>
                </a:cubicBezTo>
                <a:cubicBezTo>
                  <a:pt x="1743519" y="7788517"/>
                  <a:pt x="0" y="6044998"/>
                  <a:pt x="0" y="3894258"/>
                </a:cubicBezTo>
                <a:cubicBezTo>
                  <a:pt x="0" y="1743519"/>
                  <a:pt x="1743519" y="0"/>
                  <a:pt x="3894258" y="0"/>
                </a:cubicBezTo>
                <a:cubicBezTo>
                  <a:pt x="6044998" y="0"/>
                  <a:pt x="7788517" y="1743519"/>
                  <a:pt x="7788517" y="3894258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9DD407-F0D3-35AB-FE33-48D37DB1D210}"/>
              </a:ext>
            </a:extLst>
          </p:cNvPr>
          <p:cNvSpPr/>
          <p:nvPr/>
        </p:nvSpPr>
        <p:spPr>
          <a:xfrm>
            <a:off x="10539058" y="5974958"/>
            <a:ext cx="883042" cy="883042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905000">
              <a:schemeClr val="tx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A1395DA-65E7-6D2C-76AB-6F769C9A3D42}"/>
              </a:ext>
            </a:extLst>
          </p:cNvPr>
          <p:cNvSpPr/>
          <p:nvPr/>
        </p:nvSpPr>
        <p:spPr>
          <a:xfrm>
            <a:off x="-527102" y="-669736"/>
            <a:ext cx="3004988" cy="3004988"/>
          </a:xfrm>
          <a:prstGeom prst="ellipse">
            <a:avLst/>
          </a:prstGeom>
          <a:solidFill>
            <a:srgbClr val="E1080A"/>
          </a:solidFill>
          <a:ln>
            <a:noFill/>
          </a:ln>
          <a:effectLst>
            <a:glow rad="1905000">
              <a:srgbClr val="E1080A"/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16D96AD-362A-761D-AC60-5228A11EF1D8}"/>
              </a:ext>
            </a:extLst>
          </p:cNvPr>
          <p:cNvSpPr/>
          <p:nvPr/>
        </p:nvSpPr>
        <p:spPr>
          <a:xfrm>
            <a:off x="1180889" y="-1486112"/>
            <a:ext cx="9830223" cy="9830223"/>
          </a:xfrm>
          <a:custGeom>
            <a:avLst/>
            <a:gdLst>
              <a:gd name="connsiteX0" fmla="*/ 6162384 w 6162383"/>
              <a:gd name="connsiteY0" fmla="*/ 3081192 h 6162383"/>
              <a:gd name="connsiteX1" fmla="*/ 3081192 w 6162383"/>
              <a:gd name="connsiteY1" fmla="*/ 6162384 h 6162383"/>
              <a:gd name="connsiteX2" fmla="*/ 0 w 6162383"/>
              <a:gd name="connsiteY2" fmla="*/ 3081192 h 6162383"/>
              <a:gd name="connsiteX3" fmla="*/ 3081192 w 6162383"/>
              <a:gd name="connsiteY3" fmla="*/ 0 h 6162383"/>
              <a:gd name="connsiteX4" fmla="*/ 6162384 w 6162383"/>
              <a:gd name="connsiteY4" fmla="*/ 3081192 h 616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2383" h="6162383">
                <a:moveTo>
                  <a:pt x="6162384" y="3081192"/>
                </a:moveTo>
                <a:cubicBezTo>
                  <a:pt x="6162384" y="4782887"/>
                  <a:pt x="4782887" y="6162384"/>
                  <a:pt x="3081192" y="6162384"/>
                </a:cubicBezTo>
                <a:cubicBezTo>
                  <a:pt x="1379497" y="6162384"/>
                  <a:pt x="0" y="4782887"/>
                  <a:pt x="0" y="3081192"/>
                </a:cubicBezTo>
                <a:cubicBezTo>
                  <a:pt x="0" y="1379497"/>
                  <a:pt x="1379497" y="0"/>
                  <a:pt x="3081192" y="0"/>
                </a:cubicBezTo>
                <a:cubicBezTo>
                  <a:pt x="4782887" y="0"/>
                  <a:pt x="6162384" y="1379497"/>
                  <a:pt x="6162384" y="3081192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73E8B1B-7978-290E-2F52-D2978F551E4A}"/>
              </a:ext>
            </a:extLst>
          </p:cNvPr>
          <p:cNvSpPr/>
          <p:nvPr/>
        </p:nvSpPr>
        <p:spPr>
          <a:xfrm>
            <a:off x="2477892" y="-189109"/>
            <a:ext cx="7236219" cy="7236219"/>
          </a:xfrm>
          <a:custGeom>
            <a:avLst/>
            <a:gdLst>
              <a:gd name="connsiteX0" fmla="*/ 4536251 w 4536250"/>
              <a:gd name="connsiteY0" fmla="*/ 2268125 h 4536250"/>
              <a:gd name="connsiteX1" fmla="*/ 2268125 w 4536250"/>
              <a:gd name="connsiteY1" fmla="*/ 4536251 h 4536250"/>
              <a:gd name="connsiteX2" fmla="*/ 0 w 4536250"/>
              <a:gd name="connsiteY2" fmla="*/ 2268125 h 4536250"/>
              <a:gd name="connsiteX3" fmla="*/ 2268125 w 4536250"/>
              <a:gd name="connsiteY3" fmla="*/ 0 h 4536250"/>
              <a:gd name="connsiteX4" fmla="*/ 4536251 w 4536250"/>
              <a:gd name="connsiteY4" fmla="*/ 2268125 h 453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6250" h="4536250">
                <a:moveTo>
                  <a:pt x="4536251" y="2268125"/>
                </a:moveTo>
                <a:cubicBezTo>
                  <a:pt x="4536251" y="3520777"/>
                  <a:pt x="3520776" y="4536251"/>
                  <a:pt x="2268125" y="4536251"/>
                </a:cubicBezTo>
                <a:cubicBezTo>
                  <a:pt x="1015474" y="4536251"/>
                  <a:pt x="0" y="3520776"/>
                  <a:pt x="0" y="2268125"/>
                </a:cubicBezTo>
                <a:cubicBezTo>
                  <a:pt x="0" y="1015474"/>
                  <a:pt x="1015474" y="0"/>
                  <a:pt x="2268125" y="0"/>
                </a:cubicBezTo>
                <a:cubicBezTo>
                  <a:pt x="3520777" y="0"/>
                  <a:pt x="4536251" y="1015474"/>
                  <a:pt x="4536251" y="2268125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0D89440-6364-91DC-60B3-EF8B7458B992}"/>
              </a:ext>
            </a:extLst>
          </p:cNvPr>
          <p:cNvSpPr/>
          <p:nvPr/>
        </p:nvSpPr>
        <p:spPr>
          <a:xfrm>
            <a:off x="8608399" y="815405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8F5CB20-4B69-4DBB-5160-C18CCE31C51D}"/>
              </a:ext>
            </a:extLst>
          </p:cNvPr>
          <p:cNvSpPr/>
          <p:nvPr/>
        </p:nvSpPr>
        <p:spPr>
          <a:xfrm>
            <a:off x="8830859" y="5673949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FADBB03-07D7-D006-1EAB-9ACB5BCD2CD7}"/>
              </a:ext>
            </a:extLst>
          </p:cNvPr>
          <p:cNvSpPr/>
          <p:nvPr/>
        </p:nvSpPr>
        <p:spPr>
          <a:xfrm>
            <a:off x="1648686" y="5581965"/>
            <a:ext cx="120470" cy="120468"/>
          </a:xfrm>
          <a:prstGeom prst="ellipse">
            <a:avLst/>
          </a:prstGeom>
          <a:solidFill>
            <a:srgbClr val="E1080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45B6101-D8A9-2685-69DD-41D867A7A760}"/>
              </a:ext>
            </a:extLst>
          </p:cNvPr>
          <p:cNvSpPr/>
          <p:nvPr/>
        </p:nvSpPr>
        <p:spPr>
          <a:xfrm flipH="1">
            <a:off x="3774892" y="1107892"/>
            <a:ext cx="4642213" cy="4642213"/>
          </a:xfrm>
          <a:custGeom>
            <a:avLst/>
            <a:gdLst>
              <a:gd name="connsiteX0" fmla="*/ 2910118 w 2910117"/>
              <a:gd name="connsiteY0" fmla="*/ 1455059 h 2910117"/>
              <a:gd name="connsiteX1" fmla="*/ 1455059 w 2910117"/>
              <a:gd name="connsiteY1" fmla="*/ 2910118 h 2910117"/>
              <a:gd name="connsiteX2" fmla="*/ 0 w 2910117"/>
              <a:gd name="connsiteY2" fmla="*/ 1455059 h 2910117"/>
              <a:gd name="connsiteX3" fmla="*/ 1455059 w 2910117"/>
              <a:gd name="connsiteY3" fmla="*/ 0 h 2910117"/>
              <a:gd name="connsiteX4" fmla="*/ 2910118 w 2910117"/>
              <a:gd name="connsiteY4" fmla="*/ 1455059 h 291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0117" h="2910117">
                <a:moveTo>
                  <a:pt x="2910118" y="1455059"/>
                </a:moveTo>
                <a:cubicBezTo>
                  <a:pt x="2910118" y="2258666"/>
                  <a:pt x="2258666" y="2910118"/>
                  <a:pt x="1455059" y="2910118"/>
                </a:cubicBezTo>
                <a:cubicBezTo>
                  <a:pt x="651452" y="2910118"/>
                  <a:pt x="0" y="2258666"/>
                  <a:pt x="0" y="1455059"/>
                </a:cubicBezTo>
                <a:cubicBezTo>
                  <a:pt x="0" y="651452"/>
                  <a:pt x="651452" y="0"/>
                  <a:pt x="1455059" y="0"/>
                </a:cubicBezTo>
                <a:cubicBezTo>
                  <a:pt x="2258666" y="0"/>
                  <a:pt x="2910118" y="651452"/>
                  <a:pt x="2910118" y="1455059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623C27D-FC72-26CE-0F62-B0690474C179}"/>
              </a:ext>
            </a:extLst>
          </p:cNvPr>
          <p:cNvGrpSpPr/>
          <p:nvPr/>
        </p:nvGrpSpPr>
        <p:grpSpPr>
          <a:xfrm>
            <a:off x="-17780000" y="-20447000"/>
            <a:ext cx="47752000" cy="47752000"/>
            <a:chOff x="-116114" y="-2783114"/>
            <a:chExt cx="12424228" cy="1242422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ED418F8-CE1F-8279-FD09-819D0F56A391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E879F98-1E52-C717-CB5B-AE86450CB5AE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F1BAF94-39AF-0AB0-AE8B-9654F80CFC27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3E98EC-0EF4-B109-CE1C-2AFFE8976F25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pic>
        <p:nvPicPr>
          <p:cNvPr id="2" name="!!LOGO">
            <a:extLst>
              <a:ext uri="{FF2B5EF4-FFF2-40B4-BE49-F238E27FC236}">
                <a16:creationId xmlns:a16="http://schemas.microsoft.com/office/drawing/2014/main" id="{88A19DB8-5FB5-055A-2ECF-D64CECDD7A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36" t="21794" r="13343" b="20757"/>
          <a:stretch/>
        </p:blipFill>
        <p:spPr>
          <a:xfrm>
            <a:off x="4501248" y="1976671"/>
            <a:ext cx="3255111" cy="266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31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40C8C387-8537-A3CC-164F-F83EA5DE97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46224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62D5108F-1D3B-75DD-A776-854232ED703F}"/>
              </a:ext>
            </a:extLst>
          </p:cNvPr>
          <p:cNvSpPr/>
          <p:nvPr/>
        </p:nvSpPr>
        <p:spPr>
          <a:xfrm rot="5400000">
            <a:off x="254771" y="304800"/>
            <a:ext cx="5738858" cy="6248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A3DD0D-97E1-FDFD-6CBB-DB46B23BC154}"/>
              </a:ext>
            </a:extLst>
          </p:cNvPr>
          <p:cNvGrpSpPr/>
          <p:nvPr/>
        </p:nvGrpSpPr>
        <p:grpSpPr>
          <a:xfrm>
            <a:off x="800096" y="0"/>
            <a:ext cx="11391905" cy="6858000"/>
            <a:chOff x="800096" y="0"/>
            <a:chExt cx="11391905" cy="685800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403691E-7EBE-1DBE-C6BF-E64F783A29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09" b="5391"/>
            <a:stretch/>
          </p:blipFill>
          <p:spPr>
            <a:xfrm>
              <a:off x="800096" y="0"/>
              <a:ext cx="11391905" cy="6858000"/>
            </a:xfrm>
            <a:custGeom>
              <a:avLst/>
              <a:gdLst>
                <a:gd name="connsiteX0" fmla="*/ 10639049 w 11391905"/>
                <a:gd name="connsiteY0" fmla="*/ 0 h 6858000"/>
                <a:gd name="connsiteX1" fmla="*/ 11391905 w 11391905"/>
                <a:gd name="connsiteY1" fmla="*/ 0 h 6858000"/>
                <a:gd name="connsiteX2" fmla="*/ 11391905 w 11391905"/>
                <a:gd name="connsiteY2" fmla="*/ 6858000 h 6858000"/>
                <a:gd name="connsiteX3" fmla="*/ 10639049 w 11391905"/>
                <a:gd name="connsiteY3" fmla="*/ 6858000 h 6858000"/>
                <a:gd name="connsiteX4" fmla="*/ 9788658 w 11391905"/>
                <a:gd name="connsiteY4" fmla="*/ 6007608 h 6858000"/>
                <a:gd name="connsiteX5" fmla="*/ 2600712 w 11391905"/>
                <a:gd name="connsiteY5" fmla="*/ 6007608 h 6858000"/>
                <a:gd name="connsiteX6" fmla="*/ 5 w 11391905"/>
                <a:gd name="connsiteY6" fmla="*/ 3424175 h 6858000"/>
                <a:gd name="connsiteX7" fmla="*/ 2578613 w 11391905"/>
                <a:gd name="connsiteY7" fmla="*/ 850392 h 6858000"/>
                <a:gd name="connsiteX8" fmla="*/ 9788658 w 11391905"/>
                <a:gd name="connsiteY8" fmla="*/ 850392 h 6858000"/>
                <a:gd name="connsiteX9" fmla="*/ 10639049 w 11391905"/>
                <a:gd name="connsiteY9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91905" h="6858000">
                  <a:moveTo>
                    <a:pt x="10639049" y="0"/>
                  </a:moveTo>
                  <a:lnTo>
                    <a:pt x="11391905" y="0"/>
                  </a:lnTo>
                  <a:lnTo>
                    <a:pt x="11391905" y="6858000"/>
                  </a:lnTo>
                  <a:lnTo>
                    <a:pt x="10639049" y="6858000"/>
                  </a:lnTo>
                  <a:cubicBezTo>
                    <a:pt x="10639049" y="6388355"/>
                    <a:pt x="10258304" y="6007608"/>
                    <a:pt x="9788658" y="6007608"/>
                  </a:cubicBezTo>
                  <a:lnTo>
                    <a:pt x="2600712" y="6007608"/>
                  </a:lnTo>
                  <a:cubicBezTo>
                    <a:pt x="1179709" y="6007608"/>
                    <a:pt x="-2661" y="4845051"/>
                    <a:pt x="5" y="3424175"/>
                  </a:cubicBezTo>
                  <a:cubicBezTo>
                    <a:pt x="2673" y="2002155"/>
                    <a:pt x="1156087" y="850392"/>
                    <a:pt x="2578613" y="850392"/>
                  </a:cubicBezTo>
                  <a:lnTo>
                    <a:pt x="9788658" y="850392"/>
                  </a:lnTo>
                  <a:cubicBezTo>
                    <a:pt x="10258304" y="850392"/>
                    <a:pt x="10639049" y="469647"/>
                    <a:pt x="10639049" y="0"/>
                  </a:cubicBezTo>
                  <a:close/>
                </a:path>
              </a:pathLst>
            </a:custGeom>
          </p:spPr>
        </p:pic>
        <p:sp>
          <p:nvSpPr>
            <p:cNvPr id="27" name="Graphic 25">
              <a:extLst>
                <a:ext uri="{FF2B5EF4-FFF2-40B4-BE49-F238E27FC236}">
                  <a16:creationId xmlns:a16="http://schemas.microsoft.com/office/drawing/2014/main" id="{1875AB23-511E-3A17-B5CF-A9F291EE64D6}"/>
                </a:ext>
              </a:extLst>
            </p:cNvPr>
            <p:cNvSpPr/>
            <p:nvPr/>
          </p:nvSpPr>
          <p:spPr>
            <a:xfrm>
              <a:off x="800096" y="0"/>
              <a:ext cx="11391904" cy="6858000"/>
            </a:xfrm>
            <a:custGeom>
              <a:avLst/>
              <a:gdLst>
                <a:gd name="connsiteX0" fmla="*/ 8543928 w 8543928"/>
                <a:gd name="connsiteY0" fmla="*/ 0 h 5143500"/>
                <a:gd name="connsiteX1" fmla="*/ 8543928 w 8543928"/>
                <a:gd name="connsiteY1" fmla="*/ 5143500 h 5143500"/>
                <a:gd name="connsiteX2" fmla="*/ 7979286 w 8543928"/>
                <a:gd name="connsiteY2" fmla="*/ 5143500 h 5143500"/>
                <a:gd name="connsiteX3" fmla="*/ 7979286 w 8543928"/>
                <a:gd name="connsiteY3" fmla="*/ 5143500 h 5143500"/>
                <a:gd name="connsiteX4" fmla="*/ 7341493 w 8543928"/>
                <a:gd name="connsiteY4" fmla="*/ 4505706 h 5143500"/>
                <a:gd name="connsiteX5" fmla="*/ 1950533 w 8543928"/>
                <a:gd name="connsiteY5" fmla="*/ 4505706 h 5143500"/>
                <a:gd name="connsiteX6" fmla="*/ 3 w 8543928"/>
                <a:gd name="connsiteY6" fmla="*/ 2568131 h 5143500"/>
                <a:gd name="connsiteX7" fmla="*/ 1933959 w 8543928"/>
                <a:gd name="connsiteY7" fmla="*/ 637794 h 5143500"/>
                <a:gd name="connsiteX8" fmla="*/ 7341493 w 8543928"/>
                <a:gd name="connsiteY8" fmla="*/ 637794 h 5143500"/>
                <a:gd name="connsiteX9" fmla="*/ 7979286 w 8543928"/>
                <a:gd name="connsiteY9" fmla="*/ 0 h 5143500"/>
                <a:gd name="connsiteX10" fmla="*/ 7979286 w 8543928"/>
                <a:gd name="connsiteY10" fmla="*/ 0 h 5143500"/>
                <a:gd name="connsiteX11" fmla="*/ 8543928 w 8543928"/>
                <a:gd name="connsiteY11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43928" h="5143500">
                  <a:moveTo>
                    <a:pt x="8543928" y="0"/>
                  </a:moveTo>
                  <a:lnTo>
                    <a:pt x="8543928" y="5143500"/>
                  </a:lnTo>
                  <a:lnTo>
                    <a:pt x="7979286" y="5143500"/>
                  </a:lnTo>
                  <a:lnTo>
                    <a:pt x="7979286" y="5143500"/>
                  </a:lnTo>
                  <a:cubicBezTo>
                    <a:pt x="7979286" y="4791266"/>
                    <a:pt x="7693727" y="4505706"/>
                    <a:pt x="7341493" y="4505706"/>
                  </a:cubicBezTo>
                  <a:lnTo>
                    <a:pt x="1950533" y="4505706"/>
                  </a:lnTo>
                  <a:cubicBezTo>
                    <a:pt x="884781" y="4505706"/>
                    <a:pt x="-1997" y="3633788"/>
                    <a:pt x="3" y="2568131"/>
                  </a:cubicBezTo>
                  <a:cubicBezTo>
                    <a:pt x="2004" y="1501616"/>
                    <a:pt x="867064" y="637794"/>
                    <a:pt x="1933959" y="637794"/>
                  </a:cubicBezTo>
                  <a:lnTo>
                    <a:pt x="7341493" y="637794"/>
                  </a:lnTo>
                  <a:cubicBezTo>
                    <a:pt x="7693727" y="637794"/>
                    <a:pt x="7979286" y="352235"/>
                    <a:pt x="7979286" y="0"/>
                  </a:cubicBezTo>
                  <a:lnTo>
                    <a:pt x="7979286" y="0"/>
                  </a:lnTo>
                  <a:lnTo>
                    <a:pt x="8543928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chemeClr val="tx1"/>
                </a:gs>
                <a:gs pos="100000">
                  <a:srgbClr val="E1080A">
                    <a:alpha val="77000"/>
                  </a:srgb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B8DBEB-7237-76F8-9E00-8B808F9E9422}"/>
              </a:ext>
            </a:extLst>
          </p:cNvPr>
          <p:cNvGrpSpPr/>
          <p:nvPr/>
        </p:nvGrpSpPr>
        <p:grpSpPr>
          <a:xfrm rot="5400000">
            <a:off x="-1547858" y="-1497829"/>
            <a:ext cx="9853658" cy="9853658"/>
            <a:chOff x="-116114" y="-2783114"/>
            <a:chExt cx="12424228" cy="1242422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60E771-8C18-2DBD-1B57-AFC72EE6D30C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5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937D30-679F-22BB-F0E5-04D94A328ABC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5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BBDDDF-4BCC-18B1-0A6D-452FEFC35488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5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B126F6E-0CD5-C72E-AF9C-8530601B74FE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5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A2E8917-1019-7C5B-0C07-B397324515DA}"/>
              </a:ext>
            </a:extLst>
          </p:cNvPr>
          <p:cNvSpPr/>
          <p:nvPr/>
        </p:nvSpPr>
        <p:spPr>
          <a:xfrm>
            <a:off x="1057865" y="1107894"/>
            <a:ext cx="4642213" cy="4642213"/>
          </a:xfrm>
          <a:custGeom>
            <a:avLst/>
            <a:gdLst>
              <a:gd name="connsiteX0" fmla="*/ 2910118 w 2910117"/>
              <a:gd name="connsiteY0" fmla="*/ 1455059 h 2910117"/>
              <a:gd name="connsiteX1" fmla="*/ 1455059 w 2910117"/>
              <a:gd name="connsiteY1" fmla="*/ 2910118 h 2910117"/>
              <a:gd name="connsiteX2" fmla="*/ 0 w 2910117"/>
              <a:gd name="connsiteY2" fmla="*/ 1455059 h 2910117"/>
              <a:gd name="connsiteX3" fmla="*/ 1455059 w 2910117"/>
              <a:gd name="connsiteY3" fmla="*/ 0 h 2910117"/>
              <a:gd name="connsiteX4" fmla="*/ 2910118 w 2910117"/>
              <a:gd name="connsiteY4" fmla="*/ 1455059 h 291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0117" h="2910117">
                <a:moveTo>
                  <a:pt x="2910118" y="1455059"/>
                </a:moveTo>
                <a:cubicBezTo>
                  <a:pt x="2910118" y="2258666"/>
                  <a:pt x="2258666" y="2910118"/>
                  <a:pt x="1455059" y="2910118"/>
                </a:cubicBezTo>
                <a:cubicBezTo>
                  <a:pt x="651452" y="2910118"/>
                  <a:pt x="0" y="2258666"/>
                  <a:pt x="0" y="1455059"/>
                </a:cubicBezTo>
                <a:cubicBezTo>
                  <a:pt x="0" y="651452"/>
                  <a:pt x="651452" y="0"/>
                  <a:pt x="1455059" y="0"/>
                </a:cubicBezTo>
                <a:cubicBezTo>
                  <a:pt x="2258666" y="0"/>
                  <a:pt x="2910118" y="651452"/>
                  <a:pt x="2910118" y="1455059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1D223E-3445-B79B-A152-25773AE48427}"/>
              </a:ext>
            </a:extLst>
          </p:cNvPr>
          <p:cNvGrpSpPr/>
          <p:nvPr/>
        </p:nvGrpSpPr>
        <p:grpSpPr>
          <a:xfrm>
            <a:off x="6382514" y="1948761"/>
            <a:ext cx="4751622" cy="2960479"/>
            <a:chOff x="6382514" y="1879490"/>
            <a:chExt cx="4751622" cy="296047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3830D27-D4E4-5C0D-E65C-EE6893FC2E61}"/>
                </a:ext>
              </a:extLst>
            </p:cNvPr>
            <p:cNvGrpSpPr/>
            <p:nvPr/>
          </p:nvGrpSpPr>
          <p:grpSpPr>
            <a:xfrm>
              <a:off x="6382514" y="1879490"/>
              <a:ext cx="4751622" cy="2004578"/>
              <a:chOff x="6382514" y="1879490"/>
              <a:chExt cx="4751622" cy="2004578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1BDF8B-A626-4B1D-8C8C-E4353CBAABEB}"/>
                  </a:ext>
                </a:extLst>
              </p:cNvPr>
              <p:cNvSpPr txBox="1"/>
              <p:nvPr/>
            </p:nvSpPr>
            <p:spPr>
              <a:xfrm>
                <a:off x="6382514" y="1879490"/>
                <a:ext cx="4751622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800" b="1" dirty="0" err="1">
                    <a:solidFill>
                      <a:schemeClr val="bg2"/>
                    </a:solidFill>
                  </a:rPr>
                  <a:t>Compro</a:t>
                </a:r>
                <a:endParaRPr lang="en-US" sz="88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A3745AF-CC86-DFA7-2AB0-D4296336F97B}"/>
                  </a:ext>
                </a:extLst>
              </p:cNvPr>
              <p:cNvSpPr txBox="1"/>
              <p:nvPr/>
            </p:nvSpPr>
            <p:spPr>
              <a:xfrm>
                <a:off x="6382514" y="3299293"/>
                <a:ext cx="34563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bg2"/>
                    </a:solidFill>
                  </a:rPr>
                  <a:t>Company Profile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B76EFFF-3EBA-36BA-B6B5-46DC61BF0A58}"/>
                </a:ext>
              </a:extLst>
            </p:cNvPr>
            <p:cNvGrpSpPr/>
            <p:nvPr/>
          </p:nvGrpSpPr>
          <p:grpSpPr>
            <a:xfrm>
              <a:off x="6512035" y="4268245"/>
              <a:ext cx="3305838" cy="571724"/>
              <a:chOff x="7025612" y="5562600"/>
              <a:chExt cx="3305838" cy="571724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BDC498A-C47E-362F-1095-E5E3DAD8DC9A}"/>
                  </a:ext>
                </a:extLst>
              </p:cNvPr>
              <p:cNvSpPr/>
              <p:nvPr/>
            </p:nvSpPr>
            <p:spPr>
              <a:xfrm>
                <a:off x="7025612" y="5562600"/>
                <a:ext cx="3305838" cy="571724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4CA354-5339-8E4E-8143-4011815083A0}"/>
                  </a:ext>
                </a:extLst>
              </p:cNvPr>
              <p:cNvSpPr txBox="1"/>
              <p:nvPr/>
            </p:nvSpPr>
            <p:spPr>
              <a:xfrm>
                <a:off x="7563481" y="5663796"/>
                <a:ext cx="2230099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b="1" dirty="0" err="1">
                    <a:solidFill>
                      <a:schemeClr val="bg2"/>
                    </a:solidFill>
                    <a:latin typeface="+mj-lt"/>
                  </a:rPr>
                  <a:t>www.adidas.com</a:t>
                </a:r>
                <a:endParaRPr lang="en-US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sp>
        <p:nvSpPr>
          <p:cNvPr id="4" name="!!4.1">
            <a:extLst>
              <a:ext uri="{FF2B5EF4-FFF2-40B4-BE49-F238E27FC236}">
                <a16:creationId xmlns:a16="http://schemas.microsoft.com/office/drawing/2014/main" id="{E34EA04E-D152-08BB-44C1-7C375E9857B4}"/>
              </a:ext>
            </a:extLst>
          </p:cNvPr>
          <p:cNvSpPr/>
          <p:nvPr/>
        </p:nvSpPr>
        <p:spPr>
          <a:xfrm>
            <a:off x="1057771" y="1107893"/>
            <a:ext cx="4642213" cy="4642213"/>
          </a:xfrm>
          <a:prstGeom prst="ellipse">
            <a:avLst/>
          </a:prstGeom>
          <a:solidFill>
            <a:schemeClr val="bg1">
              <a:alpha val="47771"/>
            </a:schemeClr>
          </a:solidFill>
          <a:ln w="85725">
            <a:solidFill>
              <a:schemeClr val="bg1">
                <a:lumMod val="85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!!LOGO">
            <a:extLst>
              <a:ext uri="{FF2B5EF4-FFF2-40B4-BE49-F238E27FC236}">
                <a16:creationId xmlns:a16="http://schemas.microsoft.com/office/drawing/2014/main" id="{D69AB404-5EA8-333F-304C-7054959449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536" t="21794" r="13343" b="20757"/>
          <a:stretch/>
        </p:blipFill>
        <p:spPr>
          <a:xfrm>
            <a:off x="1563970" y="1776092"/>
            <a:ext cx="3704667" cy="303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5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1000">
              <a:schemeClr val="tx1"/>
            </a:gs>
            <a:gs pos="100000">
              <a:srgbClr val="E1080A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62D5108F-1D3B-75DD-A776-854232ED703F}"/>
              </a:ext>
            </a:extLst>
          </p:cNvPr>
          <p:cNvSpPr/>
          <p:nvPr/>
        </p:nvSpPr>
        <p:spPr>
          <a:xfrm rot="5400000">
            <a:off x="-7378336" y="304800"/>
            <a:ext cx="5738858" cy="6248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4F0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B8DBEB-7237-76F8-9E00-8B808F9E9422}"/>
              </a:ext>
            </a:extLst>
          </p:cNvPr>
          <p:cNvGrpSpPr/>
          <p:nvPr/>
        </p:nvGrpSpPr>
        <p:grpSpPr>
          <a:xfrm rot="5400000">
            <a:off x="1391924" y="-1568088"/>
            <a:ext cx="9853658" cy="9994176"/>
            <a:chOff x="-116114" y="-4257292"/>
            <a:chExt cx="12424228" cy="12601403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60E771-8C18-2DBD-1B57-AFC72EE6D30C}"/>
                </a:ext>
              </a:extLst>
            </p:cNvPr>
            <p:cNvSpPr/>
            <p:nvPr/>
          </p:nvSpPr>
          <p:spPr>
            <a:xfrm>
              <a:off x="-116114" y="-4257292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937D30-679F-22BB-F0E5-04D94A328ABC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BBDDDF-4BCC-18B1-0A6D-452FEFC35488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B126F6E-0CD5-C72E-AF9C-8530601B74FE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14" name="Freeform: Shape 1">
            <a:extLst>
              <a:ext uri="{FF2B5EF4-FFF2-40B4-BE49-F238E27FC236}">
                <a16:creationId xmlns:a16="http://schemas.microsoft.com/office/drawing/2014/main" id="{ED04BE33-1B5C-3DF8-CCB1-33DA08F146D2}"/>
              </a:ext>
            </a:extLst>
          </p:cNvPr>
          <p:cNvSpPr/>
          <p:nvPr/>
        </p:nvSpPr>
        <p:spPr>
          <a:xfrm>
            <a:off x="-2105930" y="-961485"/>
            <a:ext cx="8780970" cy="8780970"/>
          </a:xfrm>
          <a:custGeom>
            <a:avLst/>
            <a:gdLst>
              <a:gd name="connsiteX0" fmla="*/ 2910118 w 2910117"/>
              <a:gd name="connsiteY0" fmla="*/ 1455059 h 2910117"/>
              <a:gd name="connsiteX1" fmla="*/ 1455059 w 2910117"/>
              <a:gd name="connsiteY1" fmla="*/ 2910118 h 2910117"/>
              <a:gd name="connsiteX2" fmla="*/ 0 w 2910117"/>
              <a:gd name="connsiteY2" fmla="*/ 1455059 h 2910117"/>
              <a:gd name="connsiteX3" fmla="*/ 1455059 w 2910117"/>
              <a:gd name="connsiteY3" fmla="*/ 0 h 2910117"/>
              <a:gd name="connsiteX4" fmla="*/ 2910118 w 2910117"/>
              <a:gd name="connsiteY4" fmla="*/ 1455059 h 291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0117" h="2910117">
                <a:moveTo>
                  <a:pt x="2910118" y="1455059"/>
                </a:moveTo>
                <a:cubicBezTo>
                  <a:pt x="2910118" y="2258666"/>
                  <a:pt x="2258666" y="2910118"/>
                  <a:pt x="1455059" y="2910118"/>
                </a:cubicBezTo>
                <a:cubicBezTo>
                  <a:pt x="651452" y="2910118"/>
                  <a:pt x="0" y="2258666"/>
                  <a:pt x="0" y="1455059"/>
                </a:cubicBezTo>
                <a:cubicBezTo>
                  <a:pt x="0" y="651452"/>
                  <a:pt x="651452" y="0"/>
                  <a:pt x="1455059" y="0"/>
                </a:cubicBezTo>
                <a:cubicBezTo>
                  <a:pt x="2258666" y="0"/>
                  <a:pt x="2910118" y="651452"/>
                  <a:pt x="2910118" y="1455059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50CC438-1B1D-0D26-9682-1CBB15870D75}"/>
              </a:ext>
            </a:extLst>
          </p:cNvPr>
          <p:cNvSpPr/>
          <p:nvPr/>
        </p:nvSpPr>
        <p:spPr>
          <a:xfrm>
            <a:off x="4444140" y="1085010"/>
            <a:ext cx="4407995" cy="4687981"/>
          </a:xfrm>
          <a:prstGeom prst="roundRect">
            <a:avLst>
              <a:gd name="adj" fmla="val 5953"/>
            </a:avLst>
          </a:prstGeom>
          <a:gradFill>
            <a:gsLst>
              <a:gs pos="41000">
                <a:schemeClr val="tx1">
                  <a:alpha val="87007"/>
                </a:schemeClr>
              </a:gs>
              <a:gs pos="100000">
                <a:srgbClr val="E1080A">
                  <a:alpha val="40928"/>
                </a:srgbClr>
              </a:gs>
            </a:gsLst>
            <a:lin ang="0" scaled="1"/>
          </a:gra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40C8C387-8537-A3CC-164F-F83EA5DE97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4" imgH="343" progId="TCLayout.ActiveDocument.1">
                  <p:embed/>
                </p:oleObj>
              </mc:Choice>
              <mc:Fallback>
                <p:oleObj name="think-cell Slide" r:id="rId5" imgW="344" imgH="343" progId="TCLayout.ActiveDocument.1">
                  <p:embed/>
                  <p:pic>
                    <p:nvPicPr>
                      <p:cNvPr id="15" name="Object 14" hidden="1">
                        <a:extLst>
                          <a:ext uri="{FF2B5EF4-FFF2-40B4-BE49-F238E27FC236}">
                            <a16:creationId xmlns:a16="http://schemas.microsoft.com/office/drawing/2014/main" id="{40C8C387-8537-A3CC-164F-F83EA5DE97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0104(1).mp4">
            <a:hlinkClick r:id="" action="ppaction://media"/>
            <a:extLst>
              <a:ext uri="{FF2B5EF4-FFF2-40B4-BE49-F238E27FC236}">
                <a16:creationId xmlns:a16="http://schemas.microsoft.com/office/drawing/2014/main" id="{D23AD01C-EDF3-4459-5A90-B1D5EAE9CB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2842.357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92041" y="1338306"/>
            <a:ext cx="7475422" cy="4204925"/>
          </a:xfrm>
          <a:prstGeom prst="roundRect">
            <a:avLst>
              <a:gd name="adj" fmla="val 3176"/>
            </a:avLst>
          </a:prstGeom>
        </p:spPr>
      </p:pic>
      <p:sp>
        <p:nvSpPr>
          <p:cNvPr id="24" name="!!4.1">
            <a:extLst>
              <a:ext uri="{FF2B5EF4-FFF2-40B4-BE49-F238E27FC236}">
                <a16:creationId xmlns:a16="http://schemas.microsoft.com/office/drawing/2014/main" id="{B74B22F2-3A78-97CF-9457-D7CB06E9266D}"/>
              </a:ext>
            </a:extLst>
          </p:cNvPr>
          <p:cNvSpPr/>
          <p:nvPr/>
        </p:nvSpPr>
        <p:spPr>
          <a:xfrm>
            <a:off x="559235" y="1703680"/>
            <a:ext cx="3450640" cy="3450640"/>
          </a:xfrm>
          <a:prstGeom prst="ellipse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C4893C51-05F5-9D08-4E7A-FF4785A9A6AE}"/>
              </a:ext>
            </a:extLst>
          </p:cNvPr>
          <p:cNvSpPr/>
          <p:nvPr/>
        </p:nvSpPr>
        <p:spPr>
          <a:xfrm>
            <a:off x="8893869" y="251590"/>
            <a:ext cx="5606716" cy="689452"/>
          </a:xfrm>
          <a:prstGeom prst="roundRect">
            <a:avLst>
              <a:gd name="adj" fmla="val 50000"/>
            </a:avLst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387AD2-7195-9B1F-87B3-4AA201C8F5CE}"/>
              </a:ext>
            </a:extLst>
          </p:cNvPr>
          <p:cNvSpPr txBox="1"/>
          <p:nvPr/>
        </p:nvSpPr>
        <p:spPr>
          <a:xfrm>
            <a:off x="9192861" y="303929"/>
            <a:ext cx="35689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2"/>
                </a:solidFill>
              </a:rPr>
              <a:t>Adidas Samba</a:t>
            </a:r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CDAC8E42-1A30-E8DB-E46A-4C289AA4F808}"/>
              </a:ext>
            </a:extLst>
          </p:cNvPr>
          <p:cNvSpPr txBox="1">
            <a:spLocks/>
          </p:cNvSpPr>
          <p:nvPr/>
        </p:nvSpPr>
        <p:spPr>
          <a:xfrm>
            <a:off x="9138898" y="59333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www.adidas.com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!!LOGO">
            <a:extLst>
              <a:ext uri="{FF2B5EF4-FFF2-40B4-BE49-F238E27FC236}">
                <a16:creationId xmlns:a16="http://schemas.microsoft.com/office/drawing/2014/main" id="{567CF686-516D-CE37-966D-AE273136B90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536" t="21794" r="13343" b="20757"/>
          <a:stretch/>
        </p:blipFill>
        <p:spPr>
          <a:xfrm>
            <a:off x="970895" y="2236754"/>
            <a:ext cx="2672185" cy="218932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DB80616-322A-DA58-C9C9-A603C7CB5A96}"/>
              </a:ext>
            </a:extLst>
          </p:cNvPr>
          <p:cNvGrpSpPr/>
          <p:nvPr/>
        </p:nvGrpSpPr>
        <p:grpSpPr>
          <a:xfrm>
            <a:off x="14222009" y="0"/>
            <a:ext cx="11391905" cy="6858000"/>
            <a:chOff x="800096" y="0"/>
            <a:chExt cx="11391905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2A98A75-EB7A-3BAA-9D44-CE0AB3D8A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09" b="5391"/>
            <a:stretch/>
          </p:blipFill>
          <p:spPr>
            <a:xfrm>
              <a:off x="800096" y="0"/>
              <a:ext cx="11391905" cy="6858000"/>
            </a:xfrm>
            <a:custGeom>
              <a:avLst/>
              <a:gdLst>
                <a:gd name="connsiteX0" fmla="*/ 10639049 w 11391905"/>
                <a:gd name="connsiteY0" fmla="*/ 0 h 6858000"/>
                <a:gd name="connsiteX1" fmla="*/ 11391905 w 11391905"/>
                <a:gd name="connsiteY1" fmla="*/ 0 h 6858000"/>
                <a:gd name="connsiteX2" fmla="*/ 11391905 w 11391905"/>
                <a:gd name="connsiteY2" fmla="*/ 6858000 h 6858000"/>
                <a:gd name="connsiteX3" fmla="*/ 10639049 w 11391905"/>
                <a:gd name="connsiteY3" fmla="*/ 6858000 h 6858000"/>
                <a:gd name="connsiteX4" fmla="*/ 9788658 w 11391905"/>
                <a:gd name="connsiteY4" fmla="*/ 6007608 h 6858000"/>
                <a:gd name="connsiteX5" fmla="*/ 2600712 w 11391905"/>
                <a:gd name="connsiteY5" fmla="*/ 6007608 h 6858000"/>
                <a:gd name="connsiteX6" fmla="*/ 5 w 11391905"/>
                <a:gd name="connsiteY6" fmla="*/ 3424175 h 6858000"/>
                <a:gd name="connsiteX7" fmla="*/ 2578613 w 11391905"/>
                <a:gd name="connsiteY7" fmla="*/ 850392 h 6858000"/>
                <a:gd name="connsiteX8" fmla="*/ 9788658 w 11391905"/>
                <a:gd name="connsiteY8" fmla="*/ 850392 h 6858000"/>
                <a:gd name="connsiteX9" fmla="*/ 10639049 w 11391905"/>
                <a:gd name="connsiteY9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91905" h="6858000">
                  <a:moveTo>
                    <a:pt x="10639049" y="0"/>
                  </a:moveTo>
                  <a:lnTo>
                    <a:pt x="11391905" y="0"/>
                  </a:lnTo>
                  <a:lnTo>
                    <a:pt x="11391905" y="6858000"/>
                  </a:lnTo>
                  <a:lnTo>
                    <a:pt x="10639049" y="6858000"/>
                  </a:lnTo>
                  <a:cubicBezTo>
                    <a:pt x="10639049" y="6388355"/>
                    <a:pt x="10258304" y="6007608"/>
                    <a:pt x="9788658" y="6007608"/>
                  </a:cubicBezTo>
                  <a:lnTo>
                    <a:pt x="2600712" y="6007608"/>
                  </a:lnTo>
                  <a:cubicBezTo>
                    <a:pt x="1179709" y="6007608"/>
                    <a:pt x="-2661" y="4845051"/>
                    <a:pt x="5" y="3424175"/>
                  </a:cubicBezTo>
                  <a:cubicBezTo>
                    <a:pt x="2673" y="2002155"/>
                    <a:pt x="1156087" y="850392"/>
                    <a:pt x="2578613" y="850392"/>
                  </a:cubicBezTo>
                  <a:lnTo>
                    <a:pt x="9788658" y="850392"/>
                  </a:lnTo>
                  <a:cubicBezTo>
                    <a:pt x="10258304" y="850392"/>
                    <a:pt x="10639049" y="469647"/>
                    <a:pt x="10639049" y="0"/>
                  </a:cubicBezTo>
                  <a:close/>
                </a:path>
              </a:pathLst>
            </a:custGeom>
          </p:spPr>
        </p:pic>
        <p:sp>
          <p:nvSpPr>
            <p:cNvPr id="10" name="Graphic 25">
              <a:extLst>
                <a:ext uri="{FF2B5EF4-FFF2-40B4-BE49-F238E27FC236}">
                  <a16:creationId xmlns:a16="http://schemas.microsoft.com/office/drawing/2014/main" id="{F0D526F1-A616-1536-81EC-254BEAE52A66}"/>
                </a:ext>
              </a:extLst>
            </p:cNvPr>
            <p:cNvSpPr/>
            <p:nvPr/>
          </p:nvSpPr>
          <p:spPr>
            <a:xfrm>
              <a:off x="800096" y="0"/>
              <a:ext cx="11391904" cy="6858000"/>
            </a:xfrm>
            <a:custGeom>
              <a:avLst/>
              <a:gdLst>
                <a:gd name="connsiteX0" fmla="*/ 8543928 w 8543928"/>
                <a:gd name="connsiteY0" fmla="*/ 0 h 5143500"/>
                <a:gd name="connsiteX1" fmla="*/ 8543928 w 8543928"/>
                <a:gd name="connsiteY1" fmla="*/ 5143500 h 5143500"/>
                <a:gd name="connsiteX2" fmla="*/ 7979286 w 8543928"/>
                <a:gd name="connsiteY2" fmla="*/ 5143500 h 5143500"/>
                <a:gd name="connsiteX3" fmla="*/ 7979286 w 8543928"/>
                <a:gd name="connsiteY3" fmla="*/ 5143500 h 5143500"/>
                <a:gd name="connsiteX4" fmla="*/ 7341493 w 8543928"/>
                <a:gd name="connsiteY4" fmla="*/ 4505706 h 5143500"/>
                <a:gd name="connsiteX5" fmla="*/ 1950533 w 8543928"/>
                <a:gd name="connsiteY5" fmla="*/ 4505706 h 5143500"/>
                <a:gd name="connsiteX6" fmla="*/ 3 w 8543928"/>
                <a:gd name="connsiteY6" fmla="*/ 2568131 h 5143500"/>
                <a:gd name="connsiteX7" fmla="*/ 1933959 w 8543928"/>
                <a:gd name="connsiteY7" fmla="*/ 637794 h 5143500"/>
                <a:gd name="connsiteX8" fmla="*/ 7341493 w 8543928"/>
                <a:gd name="connsiteY8" fmla="*/ 637794 h 5143500"/>
                <a:gd name="connsiteX9" fmla="*/ 7979286 w 8543928"/>
                <a:gd name="connsiteY9" fmla="*/ 0 h 5143500"/>
                <a:gd name="connsiteX10" fmla="*/ 7979286 w 8543928"/>
                <a:gd name="connsiteY10" fmla="*/ 0 h 5143500"/>
                <a:gd name="connsiteX11" fmla="*/ 8543928 w 8543928"/>
                <a:gd name="connsiteY11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43928" h="5143500">
                  <a:moveTo>
                    <a:pt x="8543928" y="0"/>
                  </a:moveTo>
                  <a:lnTo>
                    <a:pt x="8543928" y="5143500"/>
                  </a:lnTo>
                  <a:lnTo>
                    <a:pt x="7979286" y="5143500"/>
                  </a:lnTo>
                  <a:lnTo>
                    <a:pt x="7979286" y="5143500"/>
                  </a:lnTo>
                  <a:cubicBezTo>
                    <a:pt x="7979286" y="4791266"/>
                    <a:pt x="7693727" y="4505706"/>
                    <a:pt x="7341493" y="4505706"/>
                  </a:cubicBezTo>
                  <a:lnTo>
                    <a:pt x="1950533" y="4505706"/>
                  </a:lnTo>
                  <a:cubicBezTo>
                    <a:pt x="884781" y="4505706"/>
                    <a:pt x="-1997" y="3633788"/>
                    <a:pt x="3" y="2568131"/>
                  </a:cubicBezTo>
                  <a:cubicBezTo>
                    <a:pt x="2004" y="1501616"/>
                    <a:pt x="867064" y="637794"/>
                    <a:pt x="1933959" y="637794"/>
                  </a:cubicBezTo>
                  <a:lnTo>
                    <a:pt x="7341493" y="637794"/>
                  </a:lnTo>
                  <a:cubicBezTo>
                    <a:pt x="7693727" y="637794"/>
                    <a:pt x="7979286" y="352235"/>
                    <a:pt x="7979286" y="0"/>
                  </a:cubicBezTo>
                  <a:lnTo>
                    <a:pt x="7979286" y="0"/>
                  </a:lnTo>
                  <a:lnTo>
                    <a:pt x="8543928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chemeClr val="tx1"/>
                </a:gs>
                <a:gs pos="100000">
                  <a:srgbClr val="E1080A">
                    <a:alpha val="77000"/>
                  </a:srgb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2961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6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C6DA9E11-3139-34B5-22AF-F70F2F8EA6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72960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6635FBCE-C001-8BE2-90A4-EFAD390CCDD6}"/>
              </a:ext>
            </a:extLst>
          </p:cNvPr>
          <p:cNvSpPr/>
          <p:nvPr/>
        </p:nvSpPr>
        <p:spPr>
          <a:xfrm>
            <a:off x="3444878" y="1790700"/>
            <a:ext cx="4946939" cy="3276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0CA0E26-E83B-BB69-E459-913FBD7F132B}"/>
              </a:ext>
            </a:extLst>
          </p:cNvPr>
          <p:cNvGrpSpPr/>
          <p:nvPr/>
        </p:nvGrpSpPr>
        <p:grpSpPr>
          <a:xfrm>
            <a:off x="0" y="0"/>
            <a:ext cx="4975226" cy="6858000"/>
            <a:chOff x="0" y="0"/>
            <a:chExt cx="4975226" cy="6858000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C16746B1-A17C-DCF7-4338-2D4175700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" r="4659"/>
            <a:stretch/>
          </p:blipFill>
          <p:spPr>
            <a:xfrm>
              <a:off x="0" y="0"/>
              <a:ext cx="4975225" cy="6858000"/>
            </a:xfrm>
            <a:custGeom>
              <a:avLst/>
              <a:gdLst>
                <a:gd name="connsiteX0" fmla="*/ 0 w 4975225"/>
                <a:gd name="connsiteY0" fmla="*/ 0 h 6858000"/>
                <a:gd name="connsiteX1" fmla="*/ 3637989 w 4975225"/>
                <a:gd name="connsiteY1" fmla="*/ 0 h 6858000"/>
                <a:gd name="connsiteX2" fmla="*/ 3658833 w 4975225"/>
                <a:gd name="connsiteY2" fmla="*/ 21862 h 6858000"/>
                <a:gd name="connsiteX3" fmla="*/ 4975225 w 4975225"/>
                <a:gd name="connsiteY3" fmla="*/ 3429000 h 6858000"/>
                <a:gd name="connsiteX4" fmla="*/ 3658833 w 4975225"/>
                <a:gd name="connsiteY4" fmla="*/ 6836138 h 6858000"/>
                <a:gd name="connsiteX5" fmla="*/ 3637989 w 4975225"/>
                <a:gd name="connsiteY5" fmla="*/ 6858000 h 6858000"/>
                <a:gd name="connsiteX6" fmla="*/ 0 w 497522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75225" h="6858000">
                  <a:moveTo>
                    <a:pt x="0" y="0"/>
                  </a:moveTo>
                  <a:lnTo>
                    <a:pt x="3637989" y="0"/>
                  </a:lnTo>
                  <a:lnTo>
                    <a:pt x="3658833" y="21862"/>
                  </a:lnTo>
                  <a:cubicBezTo>
                    <a:pt x="4476730" y="921749"/>
                    <a:pt x="4975225" y="2117160"/>
                    <a:pt x="4975225" y="3429000"/>
                  </a:cubicBezTo>
                  <a:cubicBezTo>
                    <a:pt x="4975225" y="4740841"/>
                    <a:pt x="4476730" y="5936251"/>
                    <a:pt x="3658833" y="6836138"/>
                  </a:cubicBezTo>
                  <a:lnTo>
                    <a:pt x="3637989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F9D201F-2821-1EA6-6810-57B0CD1A8835}"/>
                </a:ext>
              </a:extLst>
            </p:cNvPr>
            <p:cNvSpPr/>
            <p:nvPr/>
          </p:nvSpPr>
          <p:spPr>
            <a:xfrm>
              <a:off x="1" y="0"/>
              <a:ext cx="4975225" cy="6858000"/>
            </a:xfrm>
            <a:custGeom>
              <a:avLst/>
              <a:gdLst>
                <a:gd name="connsiteX0" fmla="*/ 0 w 4975225"/>
                <a:gd name="connsiteY0" fmla="*/ 0 h 6858000"/>
                <a:gd name="connsiteX1" fmla="*/ 3637989 w 4975225"/>
                <a:gd name="connsiteY1" fmla="*/ 0 h 6858000"/>
                <a:gd name="connsiteX2" fmla="*/ 3658833 w 4975225"/>
                <a:gd name="connsiteY2" fmla="*/ 21862 h 6858000"/>
                <a:gd name="connsiteX3" fmla="*/ 4975225 w 4975225"/>
                <a:gd name="connsiteY3" fmla="*/ 3429000 h 6858000"/>
                <a:gd name="connsiteX4" fmla="*/ 3658833 w 4975225"/>
                <a:gd name="connsiteY4" fmla="*/ 6836138 h 6858000"/>
                <a:gd name="connsiteX5" fmla="*/ 3637989 w 4975225"/>
                <a:gd name="connsiteY5" fmla="*/ 6858000 h 6858000"/>
                <a:gd name="connsiteX6" fmla="*/ 0 w 497522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75225" h="6858000">
                  <a:moveTo>
                    <a:pt x="0" y="0"/>
                  </a:moveTo>
                  <a:lnTo>
                    <a:pt x="3637989" y="0"/>
                  </a:lnTo>
                  <a:lnTo>
                    <a:pt x="3658833" y="21862"/>
                  </a:lnTo>
                  <a:cubicBezTo>
                    <a:pt x="4476730" y="921749"/>
                    <a:pt x="4975225" y="2117160"/>
                    <a:pt x="4975225" y="3429000"/>
                  </a:cubicBezTo>
                  <a:cubicBezTo>
                    <a:pt x="4975225" y="4740841"/>
                    <a:pt x="4476730" y="5936251"/>
                    <a:pt x="3658833" y="6836138"/>
                  </a:cubicBezTo>
                  <a:lnTo>
                    <a:pt x="3637989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tx1">
                    <a:alpha val="94683"/>
                  </a:schemeClr>
                </a:gs>
                <a:gs pos="100000">
                  <a:srgbClr val="E1080A">
                    <a:alpha val="84518"/>
                  </a:srgbClr>
                </a:gs>
              </a:gsLst>
              <a:lin ang="1800000" scaled="0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455C945-EDE3-8AD7-F2BF-6C3910C9084A}"/>
              </a:ext>
            </a:extLst>
          </p:cNvPr>
          <p:cNvGrpSpPr/>
          <p:nvPr/>
        </p:nvGrpSpPr>
        <p:grpSpPr>
          <a:xfrm>
            <a:off x="-7366000" y="-3844925"/>
            <a:ext cx="14547850" cy="14547850"/>
            <a:chOff x="-116114" y="-2783114"/>
            <a:chExt cx="12424228" cy="12424228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A24C254-9C8D-5CD5-0620-6B2D266563EA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659874D-BE89-1112-632E-D4347C7CBDE2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CD5EE30-D696-DFF0-17BF-E478B70D6457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23E0FDE-9446-76ED-6967-6FE594D6CAE4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1000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2F01F174-E749-4398-F4B1-84C8C0F17D09}"/>
              </a:ext>
            </a:extLst>
          </p:cNvPr>
          <p:cNvSpPr txBox="1"/>
          <p:nvPr/>
        </p:nvSpPr>
        <p:spPr>
          <a:xfrm>
            <a:off x="862523" y="2551837"/>
            <a:ext cx="35257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About Adidas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3830FC8-E678-953E-E8F8-D82157DF26BC}"/>
              </a:ext>
            </a:extLst>
          </p:cNvPr>
          <p:cNvGrpSpPr/>
          <p:nvPr/>
        </p:nvGrpSpPr>
        <p:grpSpPr>
          <a:xfrm>
            <a:off x="6810374" y="1433628"/>
            <a:ext cx="4946939" cy="3990744"/>
            <a:chOff x="6810374" y="1433628"/>
            <a:chExt cx="4946939" cy="399074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040B7E7-88FC-1A3F-13A6-23FE3E8F4AA1}"/>
                </a:ext>
              </a:extLst>
            </p:cNvPr>
            <p:cNvSpPr/>
            <p:nvPr/>
          </p:nvSpPr>
          <p:spPr>
            <a:xfrm>
              <a:off x="6810374" y="1433628"/>
              <a:ext cx="4946939" cy="3990744"/>
            </a:xfrm>
            <a:prstGeom prst="roundRect">
              <a:avLst>
                <a:gd name="adj" fmla="val 9539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7F39E51-1F84-B57E-5596-0264091F57CB}"/>
                </a:ext>
              </a:extLst>
            </p:cNvPr>
            <p:cNvGrpSpPr/>
            <p:nvPr/>
          </p:nvGrpSpPr>
          <p:grpSpPr>
            <a:xfrm>
              <a:off x="8428702" y="1864598"/>
              <a:ext cx="3079230" cy="3128805"/>
              <a:chOff x="8142952" y="1527471"/>
              <a:chExt cx="3079230" cy="3128805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C4804CE-47DA-B506-1241-1BEE2B158EA3}"/>
                  </a:ext>
                </a:extLst>
              </p:cNvPr>
              <p:cNvSpPr txBox="1"/>
              <p:nvPr/>
            </p:nvSpPr>
            <p:spPr>
              <a:xfrm>
                <a:off x="8142952" y="1527471"/>
                <a:ext cx="3079230" cy="2384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 sit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lacinia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hendrerit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neque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Nunc </a:t>
                </a:r>
                <a:r>
                  <a:rPr lang="en-US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euismod</a:t>
                </a: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gravida convallis. 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C8C8F71-DA43-5950-F80B-02F07345D573}"/>
                  </a:ext>
                </a:extLst>
              </p:cNvPr>
              <p:cNvGrpSpPr/>
              <p:nvPr/>
            </p:nvGrpSpPr>
            <p:grpSpPr>
              <a:xfrm>
                <a:off x="8244164" y="4084552"/>
                <a:ext cx="1805692" cy="571724"/>
                <a:chOff x="7262108" y="4337516"/>
                <a:chExt cx="1805692" cy="571724"/>
              </a:xfrm>
            </p:grpSpPr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5BD4C4C3-F746-00A2-2FB4-222354DA7162}"/>
                    </a:ext>
                  </a:extLst>
                </p:cNvPr>
                <p:cNvSpPr/>
                <p:nvPr/>
              </p:nvSpPr>
              <p:spPr>
                <a:xfrm>
                  <a:off x="7262108" y="4337516"/>
                  <a:ext cx="1805692" cy="5717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  <a:effectLst>
                  <a:outerShdw blurRad="444500" dist="190500" dir="5400000" algn="t" rotWithShape="0">
                    <a:prstClr val="black">
                      <a:alpha val="1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2BDC638-538B-6E77-B467-AAEB529D9CE0}"/>
                    </a:ext>
                  </a:extLst>
                </p:cNvPr>
                <p:cNvSpPr txBox="1"/>
                <p:nvPr/>
              </p:nvSpPr>
              <p:spPr>
                <a:xfrm>
                  <a:off x="7540424" y="4438712"/>
                  <a:ext cx="1249061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2"/>
                      </a:solidFill>
                      <a:latin typeface="+mj-lt"/>
                    </a:rPr>
                    <a:t>More info</a:t>
                  </a:r>
                </a:p>
              </p:txBody>
            </p:sp>
          </p:grpSp>
        </p:grpSp>
      </p:grp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4AF917D2-B3D6-C6ED-02F3-09445BBEA566}"/>
              </a:ext>
            </a:extLst>
          </p:cNvPr>
          <p:cNvSpPr txBox="1">
            <a:spLocks/>
          </p:cNvSpPr>
          <p:nvPr/>
        </p:nvSpPr>
        <p:spPr>
          <a:xfrm>
            <a:off x="307224" y="6313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www.adidas.com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2BE29F7-1DE2-AC41-674D-28BB585F4192}"/>
              </a:ext>
            </a:extLst>
          </p:cNvPr>
          <p:cNvSpPr/>
          <p:nvPr/>
        </p:nvSpPr>
        <p:spPr>
          <a:xfrm>
            <a:off x="0" y="7172779"/>
            <a:ext cx="12192000" cy="1847849"/>
          </a:xfrm>
          <a:prstGeom prst="rect">
            <a:avLst/>
          </a:prstGeom>
          <a:solidFill>
            <a:srgbClr val="F4F0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Slide Number Placeholder 5">
            <a:extLst>
              <a:ext uri="{FF2B5EF4-FFF2-40B4-BE49-F238E27FC236}">
                <a16:creationId xmlns:a16="http://schemas.microsoft.com/office/drawing/2014/main" id="{48791B72-11C2-81C1-A590-85A7BDE56954}"/>
              </a:ext>
            </a:extLst>
          </p:cNvPr>
          <p:cNvSpPr txBox="1">
            <a:spLocks/>
          </p:cNvSpPr>
          <p:nvPr/>
        </p:nvSpPr>
        <p:spPr>
          <a:xfrm>
            <a:off x="11391900" y="6313488"/>
            <a:ext cx="565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BDB4D16-2B6D-4A75-A549-24076AB24809}" type="slidenum">
              <a:rPr lang="en-US" b="1" smtClean="0">
                <a:solidFill>
                  <a:schemeClr val="accent1"/>
                </a:solidFill>
                <a:latin typeface="+mj-lt"/>
              </a:rPr>
              <a:pPr algn="ctr"/>
              <a:t>6</a:t>
            </a:fld>
            <a:endParaRPr lang="en-US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710E11B-2AE8-8641-4B7B-46A37F6291E8}"/>
              </a:ext>
            </a:extLst>
          </p:cNvPr>
          <p:cNvGrpSpPr/>
          <p:nvPr/>
        </p:nvGrpSpPr>
        <p:grpSpPr>
          <a:xfrm>
            <a:off x="10636250" y="6416676"/>
            <a:ext cx="1555750" cy="158750"/>
            <a:chOff x="10636250" y="6416676"/>
            <a:chExt cx="1555750" cy="158750"/>
          </a:xfrm>
        </p:grpSpPr>
        <p:sp>
          <p:nvSpPr>
            <p:cNvPr id="77" name="Rectangle: Top Corners Rounded 76">
              <a:extLst>
                <a:ext uri="{FF2B5EF4-FFF2-40B4-BE49-F238E27FC236}">
                  <a16:creationId xmlns:a16="http://schemas.microsoft.com/office/drawing/2014/main" id="{E14217D5-1C10-8393-6AB5-7A4ACE3BE69E}"/>
                </a:ext>
              </a:extLst>
            </p:cNvPr>
            <p:cNvSpPr/>
            <p:nvPr/>
          </p:nvSpPr>
          <p:spPr>
            <a:xfrm rot="16200000">
              <a:off x="11995150" y="6378576"/>
              <a:ext cx="158750" cy="23495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839936E2-1683-826C-CB3D-CEE141B4A2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36250" y="6496050"/>
              <a:ext cx="7556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!!4.1">
            <a:extLst>
              <a:ext uri="{FF2B5EF4-FFF2-40B4-BE49-F238E27FC236}">
                <a16:creationId xmlns:a16="http://schemas.microsoft.com/office/drawing/2014/main" id="{64EA85B9-AB0A-8C50-CAE0-7B5DE8830231}"/>
              </a:ext>
            </a:extLst>
          </p:cNvPr>
          <p:cNvSpPr/>
          <p:nvPr/>
        </p:nvSpPr>
        <p:spPr>
          <a:xfrm>
            <a:off x="-10792810" y="-9648360"/>
            <a:ext cx="26154730" cy="26154720"/>
          </a:xfrm>
          <a:custGeom>
            <a:avLst/>
            <a:gdLst>
              <a:gd name="connsiteX0" fmla="*/ 2910118 w 2910117"/>
              <a:gd name="connsiteY0" fmla="*/ 1455059 h 2910117"/>
              <a:gd name="connsiteX1" fmla="*/ 1455059 w 2910117"/>
              <a:gd name="connsiteY1" fmla="*/ 2910118 h 2910117"/>
              <a:gd name="connsiteX2" fmla="*/ 0 w 2910117"/>
              <a:gd name="connsiteY2" fmla="*/ 1455059 h 2910117"/>
              <a:gd name="connsiteX3" fmla="*/ 1455059 w 2910117"/>
              <a:gd name="connsiteY3" fmla="*/ 0 h 2910117"/>
              <a:gd name="connsiteX4" fmla="*/ 2910118 w 2910117"/>
              <a:gd name="connsiteY4" fmla="*/ 1455059 h 291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0117" h="2910117">
                <a:moveTo>
                  <a:pt x="2910118" y="1455059"/>
                </a:moveTo>
                <a:cubicBezTo>
                  <a:pt x="2910118" y="2258666"/>
                  <a:pt x="2258666" y="2910118"/>
                  <a:pt x="1455059" y="2910118"/>
                </a:cubicBezTo>
                <a:cubicBezTo>
                  <a:pt x="651452" y="2910118"/>
                  <a:pt x="0" y="2258666"/>
                  <a:pt x="0" y="1455059"/>
                </a:cubicBezTo>
                <a:cubicBezTo>
                  <a:pt x="0" y="651452"/>
                  <a:pt x="651452" y="0"/>
                  <a:pt x="1455059" y="0"/>
                </a:cubicBezTo>
                <a:cubicBezTo>
                  <a:pt x="2258666" y="0"/>
                  <a:pt x="2910118" y="651452"/>
                  <a:pt x="2910118" y="1455059"/>
                </a:cubicBezTo>
                <a:close/>
              </a:path>
            </a:pathLst>
          </a:custGeom>
          <a:noFill/>
          <a:ln w="635000" cap="flat">
            <a:solidFill>
              <a:srgbClr val="E1080A">
                <a:alpha val="27000"/>
              </a:srgbClr>
            </a:solidFill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4" name="!!LOGO1">
            <a:extLst>
              <a:ext uri="{FF2B5EF4-FFF2-40B4-BE49-F238E27FC236}">
                <a16:creationId xmlns:a16="http://schemas.microsoft.com/office/drawing/2014/main" id="{904FCC53-24AA-9928-8F58-3F53FCA0C3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6536" t="21794" r="13343" b="20757"/>
          <a:stretch/>
        </p:blipFill>
        <p:spPr>
          <a:xfrm>
            <a:off x="331199" y="351687"/>
            <a:ext cx="485842" cy="39805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E878CB2-1A23-EEE7-8618-6A23F49FA78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0" b="10553"/>
          <a:stretch/>
        </p:blipFill>
        <p:spPr>
          <a:xfrm rot="1284057">
            <a:off x="3382053" y="2094629"/>
            <a:ext cx="5072587" cy="3146342"/>
          </a:xfrm>
          <a:prstGeom prst="rect">
            <a:avLst/>
          </a:prstGeom>
          <a:noFill/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0919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33" grpId="0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8CD0EAE1-B0E7-ABAE-9409-739A352581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5264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ABBDF40E-48E2-9B72-7E46-67071B657821}"/>
              </a:ext>
            </a:extLst>
          </p:cNvPr>
          <p:cNvSpPr/>
          <p:nvPr/>
        </p:nvSpPr>
        <p:spPr>
          <a:xfrm>
            <a:off x="0" y="5010150"/>
            <a:ext cx="12192000" cy="1847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C82E1998-649E-1D87-D3C8-132779F5C46C}"/>
              </a:ext>
            </a:extLst>
          </p:cNvPr>
          <p:cNvSpPr txBox="1">
            <a:spLocks/>
          </p:cNvSpPr>
          <p:nvPr/>
        </p:nvSpPr>
        <p:spPr>
          <a:xfrm>
            <a:off x="307224" y="6313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www.adidas.com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3760C-5608-AD70-7D87-8DCFC4AFCB20}"/>
              </a:ext>
            </a:extLst>
          </p:cNvPr>
          <p:cNvSpPr txBox="1"/>
          <p:nvPr/>
        </p:nvSpPr>
        <p:spPr>
          <a:xfrm>
            <a:off x="2232485" y="822141"/>
            <a:ext cx="7727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History of Adidas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9C4E13F-9109-8A49-7963-B6DE475AF4B7}"/>
              </a:ext>
            </a:extLst>
          </p:cNvPr>
          <p:cNvCxnSpPr>
            <a:cxnSpLocks/>
          </p:cNvCxnSpPr>
          <p:nvPr/>
        </p:nvCxnSpPr>
        <p:spPr>
          <a:xfrm>
            <a:off x="2141673" y="3773672"/>
            <a:ext cx="7908655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2B011DD-25C5-3E2C-3B58-46269B7234A2}"/>
              </a:ext>
            </a:extLst>
          </p:cNvPr>
          <p:cNvGrpSpPr/>
          <p:nvPr/>
        </p:nvGrpSpPr>
        <p:grpSpPr>
          <a:xfrm>
            <a:off x="963025" y="2089151"/>
            <a:ext cx="2394490" cy="3946709"/>
            <a:chOff x="963025" y="2089151"/>
            <a:chExt cx="2394490" cy="3946709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B834A6A9-D1FD-9F8F-19D5-5EA14B257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93" b="27493"/>
            <a:stretch/>
          </p:blipFill>
          <p:spPr bwMode="auto">
            <a:xfrm>
              <a:off x="963025" y="2089151"/>
              <a:ext cx="2394490" cy="1347343"/>
            </a:xfrm>
            <a:custGeom>
              <a:avLst/>
              <a:gdLst>
                <a:gd name="connsiteX0" fmla="*/ 128941 w 2394490"/>
                <a:gd name="connsiteY0" fmla="*/ 0 h 1347343"/>
                <a:gd name="connsiteX1" fmla="*/ 2265549 w 2394490"/>
                <a:gd name="connsiteY1" fmla="*/ 0 h 1347343"/>
                <a:gd name="connsiteX2" fmla="*/ 2394490 w 2394490"/>
                <a:gd name="connsiteY2" fmla="*/ 128941 h 1347343"/>
                <a:gd name="connsiteX3" fmla="*/ 2394490 w 2394490"/>
                <a:gd name="connsiteY3" fmla="*/ 1218402 h 1347343"/>
                <a:gd name="connsiteX4" fmla="*/ 2265549 w 2394490"/>
                <a:gd name="connsiteY4" fmla="*/ 1347343 h 1347343"/>
                <a:gd name="connsiteX5" fmla="*/ 128941 w 2394490"/>
                <a:gd name="connsiteY5" fmla="*/ 1347343 h 1347343"/>
                <a:gd name="connsiteX6" fmla="*/ 0 w 2394490"/>
                <a:gd name="connsiteY6" fmla="*/ 1218402 h 1347343"/>
                <a:gd name="connsiteX7" fmla="*/ 0 w 2394490"/>
                <a:gd name="connsiteY7" fmla="*/ 128941 h 1347343"/>
                <a:gd name="connsiteX8" fmla="*/ 128941 w 2394490"/>
                <a:gd name="connsiteY8" fmla="*/ 0 h 13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4490" h="1347343">
                  <a:moveTo>
                    <a:pt x="128941" y="0"/>
                  </a:moveTo>
                  <a:lnTo>
                    <a:pt x="2265549" y="0"/>
                  </a:lnTo>
                  <a:cubicBezTo>
                    <a:pt x="2336761" y="0"/>
                    <a:pt x="2394490" y="57729"/>
                    <a:pt x="2394490" y="128941"/>
                  </a:cubicBezTo>
                  <a:lnTo>
                    <a:pt x="2394490" y="1218402"/>
                  </a:lnTo>
                  <a:cubicBezTo>
                    <a:pt x="2394490" y="1289614"/>
                    <a:pt x="2336761" y="1347343"/>
                    <a:pt x="2265549" y="1347343"/>
                  </a:cubicBezTo>
                  <a:lnTo>
                    <a:pt x="128941" y="1347343"/>
                  </a:lnTo>
                  <a:cubicBezTo>
                    <a:pt x="57729" y="1347343"/>
                    <a:pt x="0" y="1289614"/>
                    <a:pt x="0" y="1218402"/>
                  </a:cubicBezTo>
                  <a:lnTo>
                    <a:pt x="0" y="128941"/>
                  </a:lnTo>
                  <a:cubicBezTo>
                    <a:pt x="0" y="57729"/>
                    <a:pt x="57729" y="0"/>
                    <a:pt x="128941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A037438-5748-DA83-4282-AC1F1FB7C81B}"/>
                </a:ext>
              </a:extLst>
            </p:cNvPr>
            <p:cNvSpPr/>
            <p:nvPr/>
          </p:nvSpPr>
          <p:spPr>
            <a:xfrm>
              <a:off x="963025" y="4000450"/>
              <a:ext cx="2394490" cy="2035410"/>
            </a:xfrm>
            <a:prstGeom prst="roundRect">
              <a:avLst>
                <a:gd name="adj" fmla="val 9539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C9D4D1-B2FE-DD7E-86D8-020D1053B7EA}"/>
                </a:ext>
              </a:extLst>
            </p:cNvPr>
            <p:cNvSpPr txBox="1"/>
            <p:nvPr/>
          </p:nvSpPr>
          <p:spPr>
            <a:xfrm>
              <a:off x="1117851" y="4731808"/>
              <a:ext cx="2043083" cy="117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Fusce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diam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diam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mollis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 tempus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lacinia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E5CDB2E-6FF4-F485-FF94-B754B4CD7253}"/>
                </a:ext>
              </a:extLst>
            </p:cNvPr>
            <p:cNvSpPr/>
            <p:nvPr/>
          </p:nvSpPr>
          <p:spPr>
            <a:xfrm>
              <a:off x="1077595" y="4114672"/>
              <a:ext cx="2165350" cy="5334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953CE9-CF85-8BE3-75C2-736026C9A835}"/>
                </a:ext>
              </a:extLst>
            </p:cNvPr>
            <p:cNvSpPr txBox="1"/>
            <p:nvPr/>
          </p:nvSpPr>
          <p:spPr>
            <a:xfrm>
              <a:off x="1138729" y="4212095"/>
              <a:ext cx="20430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E1080A"/>
                  </a:solidFill>
                </a:rPr>
                <a:t>Lorem ipsum dolor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E940C6F-FE24-1C5E-E885-108DFC5B750D}"/>
                </a:ext>
              </a:extLst>
            </p:cNvPr>
            <p:cNvGrpSpPr/>
            <p:nvPr/>
          </p:nvGrpSpPr>
          <p:grpSpPr>
            <a:xfrm>
              <a:off x="2049558" y="3662960"/>
              <a:ext cx="221424" cy="221424"/>
              <a:chOff x="1851660" y="2468880"/>
              <a:chExt cx="281940" cy="28194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CB4E2C6-5626-5B6C-E4AB-40F9C046BDF5}"/>
                  </a:ext>
                </a:extLst>
              </p:cNvPr>
              <p:cNvSpPr/>
              <p:nvPr/>
            </p:nvSpPr>
            <p:spPr>
              <a:xfrm>
                <a:off x="1851660" y="2468880"/>
                <a:ext cx="281940" cy="281940"/>
              </a:xfrm>
              <a:prstGeom prst="ellipse">
                <a:avLst/>
              </a:prstGeom>
              <a:solidFill>
                <a:schemeClr val="bg2"/>
              </a:solidFill>
              <a:ln w="19050" cap="flat">
                <a:solidFill>
                  <a:schemeClr val="accent2"/>
                </a:solidFill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1255475-0FF9-7A15-2EDC-10EEDF89EC93}"/>
                  </a:ext>
                </a:extLst>
              </p:cNvPr>
              <p:cNvSpPr/>
              <p:nvPr/>
            </p:nvSpPr>
            <p:spPr>
              <a:xfrm>
                <a:off x="1908665" y="2525885"/>
                <a:ext cx="167930" cy="167930"/>
              </a:xfrm>
              <a:prstGeom prst="ellipse">
                <a:avLst/>
              </a:prstGeom>
              <a:solidFill>
                <a:srgbClr val="E1080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97F9A0-707C-88E3-556B-2FEDA33D74BD}"/>
              </a:ext>
            </a:extLst>
          </p:cNvPr>
          <p:cNvGrpSpPr/>
          <p:nvPr/>
        </p:nvGrpSpPr>
        <p:grpSpPr>
          <a:xfrm>
            <a:off x="3586845" y="2089151"/>
            <a:ext cx="2394490" cy="3946709"/>
            <a:chOff x="3586845" y="2089151"/>
            <a:chExt cx="2394490" cy="3946709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4B2BD79D-373E-8973-0B86-8E0371ACE7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187" b="1545"/>
            <a:stretch/>
          </p:blipFill>
          <p:spPr bwMode="auto">
            <a:xfrm>
              <a:off x="3586845" y="2089151"/>
              <a:ext cx="2394490" cy="1347343"/>
            </a:xfrm>
            <a:custGeom>
              <a:avLst/>
              <a:gdLst>
                <a:gd name="connsiteX0" fmla="*/ 128941 w 2394490"/>
                <a:gd name="connsiteY0" fmla="*/ 0 h 1347343"/>
                <a:gd name="connsiteX1" fmla="*/ 2265549 w 2394490"/>
                <a:gd name="connsiteY1" fmla="*/ 0 h 1347343"/>
                <a:gd name="connsiteX2" fmla="*/ 2394490 w 2394490"/>
                <a:gd name="connsiteY2" fmla="*/ 128941 h 1347343"/>
                <a:gd name="connsiteX3" fmla="*/ 2394490 w 2394490"/>
                <a:gd name="connsiteY3" fmla="*/ 1218402 h 1347343"/>
                <a:gd name="connsiteX4" fmla="*/ 2265549 w 2394490"/>
                <a:gd name="connsiteY4" fmla="*/ 1347343 h 1347343"/>
                <a:gd name="connsiteX5" fmla="*/ 128941 w 2394490"/>
                <a:gd name="connsiteY5" fmla="*/ 1347343 h 1347343"/>
                <a:gd name="connsiteX6" fmla="*/ 0 w 2394490"/>
                <a:gd name="connsiteY6" fmla="*/ 1218402 h 1347343"/>
                <a:gd name="connsiteX7" fmla="*/ 0 w 2394490"/>
                <a:gd name="connsiteY7" fmla="*/ 128941 h 1347343"/>
                <a:gd name="connsiteX8" fmla="*/ 128941 w 2394490"/>
                <a:gd name="connsiteY8" fmla="*/ 0 h 13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4490" h="1347343">
                  <a:moveTo>
                    <a:pt x="128941" y="0"/>
                  </a:moveTo>
                  <a:lnTo>
                    <a:pt x="2265549" y="0"/>
                  </a:lnTo>
                  <a:cubicBezTo>
                    <a:pt x="2336761" y="0"/>
                    <a:pt x="2394490" y="57729"/>
                    <a:pt x="2394490" y="128941"/>
                  </a:cubicBezTo>
                  <a:lnTo>
                    <a:pt x="2394490" y="1218402"/>
                  </a:lnTo>
                  <a:cubicBezTo>
                    <a:pt x="2394490" y="1289614"/>
                    <a:pt x="2336761" y="1347343"/>
                    <a:pt x="2265549" y="1347343"/>
                  </a:cubicBezTo>
                  <a:lnTo>
                    <a:pt x="128941" y="1347343"/>
                  </a:lnTo>
                  <a:cubicBezTo>
                    <a:pt x="57729" y="1347343"/>
                    <a:pt x="0" y="1289614"/>
                    <a:pt x="0" y="1218402"/>
                  </a:cubicBezTo>
                  <a:lnTo>
                    <a:pt x="0" y="128941"/>
                  </a:lnTo>
                  <a:cubicBezTo>
                    <a:pt x="0" y="57729"/>
                    <a:pt x="57729" y="0"/>
                    <a:pt x="128941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1E5F3207-2267-FF26-F0F5-0635A61E1BBD}"/>
                </a:ext>
              </a:extLst>
            </p:cNvPr>
            <p:cNvSpPr/>
            <p:nvPr/>
          </p:nvSpPr>
          <p:spPr>
            <a:xfrm>
              <a:off x="3586845" y="4000450"/>
              <a:ext cx="2394490" cy="2035410"/>
            </a:xfrm>
            <a:prstGeom prst="roundRect">
              <a:avLst>
                <a:gd name="adj" fmla="val 9539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C0C4A8-C7BF-E29B-0A12-0D06B750BD11}"/>
                </a:ext>
              </a:extLst>
            </p:cNvPr>
            <p:cNvSpPr txBox="1"/>
            <p:nvPr/>
          </p:nvSpPr>
          <p:spPr>
            <a:xfrm>
              <a:off x="3741671" y="4731808"/>
              <a:ext cx="2043083" cy="117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Fusce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diam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diam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mollis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 tempus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lacinia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AF6CA32-8089-608A-F23F-DB27F07910AE}"/>
                </a:ext>
              </a:extLst>
            </p:cNvPr>
            <p:cNvSpPr/>
            <p:nvPr/>
          </p:nvSpPr>
          <p:spPr>
            <a:xfrm>
              <a:off x="3701415" y="4114672"/>
              <a:ext cx="2165350" cy="5334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653ED1-CA31-999F-C8CF-2D19F5C6A505}"/>
                </a:ext>
              </a:extLst>
            </p:cNvPr>
            <p:cNvSpPr txBox="1"/>
            <p:nvPr/>
          </p:nvSpPr>
          <p:spPr>
            <a:xfrm>
              <a:off x="3762549" y="4212095"/>
              <a:ext cx="20430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E1080A"/>
                  </a:solidFill>
                </a:rPr>
                <a:t>Lorem ipsum dolor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6A453B3-CCB8-B8F4-06E7-F78940B027AA}"/>
                </a:ext>
              </a:extLst>
            </p:cNvPr>
            <p:cNvGrpSpPr/>
            <p:nvPr/>
          </p:nvGrpSpPr>
          <p:grpSpPr>
            <a:xfrm>
              <a:off x="4673378" y="3662960"/>
              <a:ext cx="221424" cy="221424"/>
              <a:chOff x="1851660" y="2468880"/>
              <a:chExt cx="281940" cy="28194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C23235D-CC77-42B5-69B1-AE042370D095}"/>
                  </a:ext>
                </a:extLst>
              </p:cNvPr>
              <p:cNvSpPr/>
              <p:nvPr/>
            </p:nvSpPr>
            <p:spPr>
              <a:xfrm>
                <a:off x="1851660" y="2468880"/>
                <a:ext cx="281940" cy="281940"/>
              </a:xfrm>
              <a:prstGeom prst="ellipse">
                <a:avLst/>
              </a:prstGeom>
              <a:solidFill>
                <a:schemeClr val="bg2"/>
              </a:solidFill>
              <a:ln w="19050" cap="flat">
                <a:solidFill>
                  <a:schemeClr val="accent2"/>
                </a:solidFill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0AF7ADC6-6659-0D98-CA72-50E0FBECD9A3}"/>
                  </a:ext>
                </a:extLst>
              </p:cNvPr>
              <p:cNvSpPr/>
              <p:nvPr/>
            </p:nvSpPr>
            <p:spPr>
              <a:xfrm>
                <a:off x="1908665" y="2525885"/>
                <a:ext cx="167930" cy="167930"/>
              </a:xfrm>
              <a:prstGeom prst="ellipse">
                <a:avLst/>
              </a:prstGeom>
              <a:solidFill>
                <a:srgbClr val="E1080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F31D7D-8EB5-1B57-BFAA-52F025DEEFD9}"/>
              </a:ext>
            </a:extLst>
          </p:cNvPr>
          <p:cNvGrpSpPr/>
          <p:nvPr/>
        </p:nvGrpSpPr>
        <p:grpSpPr>
          <a:xfrm>
            <a:off x="6210665" y="2089151"/>
            <a:ext cx="2394490" cy="3946709"/>
            <a:chOff x="6210665" y="2089151"/>
            <a:chExt cx="2394490" cy="394670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03C6CC68-1156-256B-5812-AD29F46C83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" r="669"/>
            <a:stretch/>
          </p:blipFill>
          <p:spPr bwMode="auto">
            <a:xfrm>
              <a:off x="6210665" y="2089151"/>
              <a:ext cx="2394490" cy="1347343"/>
            </a:xfrm>
            <a:custGeom>
              <a:avLst/>
              <a:gdLst>
                <a:gd name="connsiteX0" fmla="*/ 128941 w 2394490"/>
                <a:gd name="connsiteY0" fmla="*/ 0 h 1347343"/>
                <a:gd name="connsiteX1" fmla="*/ 2265549 w 2394490"/>
                <a:gd name="connsiteY1" fmla="*/ 0 h 1347343"/>
                <a:gd name="connsiteX2" fmla="*/ 2394490 w 2394490"/>
                <a:gd name="connsiteY2" fmla="*/ 128941 h 1347343"/>
                <a:gd name="connsiteX3" fmla="*/ 2394490 w 2394490"/>
                <a:gd name="connsiteY3" fmla="*/ 1218402 h 1347343"/>
                <a:gd name="connsiteX4" fmla="*/ 2265549 w 2394490"/>
                <a:gd name="connsiteY4" fmla="*/ 1347343 h 1347343"/>
                <a:gd name="connsiteX5" fmla="*/ 128941 w 2394490"/>
                <a:gd name="connsiteY5" fmla="*/ 1347343 h 1347343"/>
                <a:gd name="connsiteX6" fmla="*/ 0 w 2394490"/>
                <a:gd name="connsiteY6" fmla="*/ 1218402 h 1347343"/>
                <a:gd name="connsiteX7" fmla="*/ 0 w 2394490"/>
                <a:gd name="connsiteY7" fmla="*/ 128941 h 1347343"/>
                <a:gd name="connsiteX8" fmla="*/ 128941 w 2394490"/>
                <a:gd name="connsiteY8" fmla="*/ 0 h 13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4490" h="1347343">
                  <a:moveTo>
                    <a:pt x="128941" y="0"/>
                  </a:moveTo>
                  <a:lnTo>
                    <a:pt x="2265549" y="0"/>
                  </a:lnTo>
                  <a:cubicBezTo>
                    <a:pt x="2336761" y="0"/>
                    <a:pt x="2394490" y="57729"/>
                    <a:pt x="2394490" y="128941"/>
                  </a:cubicBezTo>
                  <a:lnTo>
                    <a:pt x="2394490" y="1218402"/>
                  </a:lnTo>
                  <a:cubicBezTo>
                    <a:pt x="2394490" y="1289614"/>
                    <a:pt x="2336761" y="1347343"/>
                    <a:pt x="2265549" y="1347343"/>
                  </a:cubicBezTo>
                  <a:lnTo>
                    <a:pt x="128941" y="1347343"/>
                  </a:lnTo>
                  <a:cubicBezTo>
                    <a:pt x="57729" y="1347343"/>
                    <a:pt x="0" y="1289614"/>
                    <a:pt x="0" y="1218402"/>
                  </a:cubicBezTo>
                  <a:lnTo>
                    <a:pt x="0" y="128941"/>
                  </a:lnTo>
                  <a:cubicBezTo>
                    <a:pt x="0" y="57729"/>
                    <a:pt x="57729" y="0"/>
                    <a:pt x="128941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6D02EBA-E2EC-AAFB-C7B9-E70208F315C9}"/>
                </a:ext>
              </a:extLst>
            </p:cNvPr>
            <p:cNvSpPr/>
            <p:nvPr/>
          </p:nvSpPr>
          <p:spPr>
            <a:xfrm>
              <a:off x="6210665" y="4000450"/>
              <a:ext cx="2394490" cy="2035410"/>
            </a:xfrm>
            <a:prstGeom prst="roundRect">
              <a:avLst>
                <a:gd name="adj" fmla="val 9539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87976D-0484-3F9C-DE8E-25DBF21E1DFC}"/>
                </a:ext>
              </a:extLst>
            </p:cNvPr>
            <p:cNvSpPr txBox="1"/>
            <p:nvPr/>
          </p:nvSpPr>
          <p:spPr>
            <a:xfrm>
              <a:off x="6365491" y="4731808"/>
              <a:ext cx="2043083" cy="117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Fusce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diam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diam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mollis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 tempus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lacinia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9F478F1-4CCB-45EE-78FD-8B33AB04E276}"/>
                </a:ext>
              </a:extLst>
            </p:cNvPr>
            <p:cNvSpPr/>
            <p:nvPr/>
          </p:nvSpPr>
          <p:spPr>
            <a:xfrm>
              <a:off x="6325235" y="4114672"/>
              <a:ext cx="2165350" cy="5334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C91941F-3DDF-F720-70B4-63CC7C6DEB49}"/>
                </a:ext>
              </a:extLst>
            </p:cNvPr>
            <p:cNvSpPr txBox="1"/>
            <p:nvPr/>
          </p:nvSpPr>
          <p:spPr>
            <a:xfrm>
              <a:off x="6386369" y="4212095"/>
              <a:ext cx="20430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E1080A"/>
                  </a:solidFill>
                </a:rPr>
                <a:t>Lorem ipsum dolor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E90C23D-32F4-2D69-0715-4897870C2816}"/>
                </a:ext>
              </a:extLst>
            </p:cNvPr>
            <p:cNvGrpSpPr/>
            <p:nvPr/>
          </p:nvGrpSpPr>
          <p:grpSpPr>
            <a:xfrm>
              <a:off x="7297198" y="3662960"/>
              <a:ext cx="221424" cy="221424"/>
              <a:chOff x="1851660" y="2468880"/>
              <a:chExt cx="281940" cy="281940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C100C8D-6918-807D-865C-448954496676}"/>
                  </a:ext>
                </a:extLst>
              </p:cNvPr>
              <p:cNvSpPr/>
              <p:nvPr/>
            </p:nvSpPr>
            <p:spPr>
              <a:xfrm>
                <a:off x="1851660" y="2468880"/>
                <a:ext cx="281940" cy="281940"/>
              </a:xfrm>
              <a:prstGeom prst="ellipse">
                <a:avLst/>
              </a:prstGeom>
              <a:solidFill>
                <a:schemeClr val="bg2"/>
              </a:solidFill>
              <a:ln w="19050" cap="flat">
                <a:solidFill>
                  <a:schemeClr val="accent2"/>
                </a:solidFill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A809DD0-ACC1-A190-22C1-5D74EADCD04F}"/>
                  </a:ext>
                </a:extLst>
              </p:cNvPr>
              <p:cNvSpPr/>
              <p:nvPr/>
            </p:nvSpPr>
            <p:spPr>
              <a:xfrm>
                <a:off x="1908665" y="2525885"/>
                <a:ext cx="167930" cy="167930"/>
              </a:xfrm>
              <a:prstGeom prst="ellipse">
                <a:avLst/>
              </a:prstGeom>
              <a:solidFill>
                <a:srgbClr val="E1080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096" name="Group 4095">
            <a:extLst>
              <a:ext uri="{FF2B5EF4-FFF2-40B4-BE49-F238E27FC236}">
                <a16:creationId xmlns:a16="http://schemas.microsoft.com/office/drawing/2014/main" id="{F7AA7490-4988-5654-4FEC-4F03640F7664}"/>
              </a:ext>
            </a:extLst>
          </p:cNvPr>
          <p:cNvGrpSpPr/>
          <p:nvPr/>
        </p:nvGrpSpPr>
        <p:grpSpPr>
          <a:xfrm>
            <a:off x="8834485" y="2089150"/>
            <a:ext cx="2394490" cy="3946710"/>
            <a:chOff x="8834485" y="2089150"/>
            <a:chExt cx="2394490" cy="394671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DC9DFAA-B41C-1301-D94A-B983B07A68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08" b="33078"/>
            <a:stretch/>
          </p:blipFill>
          <p:spPr bwMode="auto">
            <a:xfrm>
              <a:off x="8834485" y="2089150"/>
              <a:ext cx="2394490" cy="1347343"/>
            </a:xfrm>
            <a:custGeom>
              <a:avLst/>
              <a:gdLst>
                <a:gd name="connsiteX0" fmla="*/ 128941 w 2394490"/>
                <a:gd name="connsiteY0" fmla="*/ 0 h 1347343"/>
                <a:gd name="connsiteX1" fmla="*/ 2265549 w 2394490"/>
                <a:gd name="connsiteY1" fmla="*/ 0 h 1347343"/>
                <a:gd name="connsiteX2" fmla="*/ 2394490 w 2394490"/>
                <a:gd name="connsiteY2" fmla="*/ 128941 h 1347343"/>
                <a:gd name="connsiteX3" fmla="*/ 2394490 w 2394490"/>
                <a:gd name="connsiteY3" fmla="*/ 1218402 h 1347343"/>
                <a:gd name="connsiteX4" fmla="*/ 2265549 w 2394490"/>
                <a:gd name="connsiteY4" fmla="*/ 1347343 h 1347343"/>
                <a:gd name="connsiteX5" fmla="*/ 128941 w 2394490"/>
                <a:gd name="connsiteY5" fmla="*/ 1347343 h 1347343"/>
                <a:gd name="connsiteX6" fmla="*/ 0 w 2394490"/>
                <a:gd name="connsiteY6" fmla="*/ 1218402 h 1347343"/>
                <a:gd name="connsiteX7" fmla="*/ 0 w 2394490"/>
                <a:gd name="connsiteY7" fmla="*/ 128941 h 1347343"/>
                <a:gd name="connsiteX8" fmla="*/ 128941 w 2394490"/>
                <a:gd name="connsiteY8" fmla="*/ 0 h 13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4490" h="1347343">
                  <a:moveTo>
                    <a:pt x="128941" y="0"/>
                  </a:moveTo>
                  <a:lnTo>
                    <a:pt x="2265549" y="0"/>
                  </a:lnTo>
                  <a:cubicBezTo>
                    <a:pt x="2336761" y="0"/>
                    <a:pt x="2394490" y="57729"/>
                    <a:pt x="2394490" y="128941"/>
                  </a:cubicBezTo>
                  <a:lnTo>
                    <a:pt x="2394490" y="1218402"/>
                  </a:lnTo>
                  <a:cubicBezTo>
                    <a:pt x="2394490" y="1289614"/>
                    <a:pt x="2336761" y="1347343"/>
                    <a:pt x="2265549" y="1347343"/>
                  </a:cubicBezTo>
                  <a:lnTo>
                    <a:pt x="128941" y="1347343"/>
                  </a:lnTo>
                  <a:cubicBezTo>
                    <a:pt x="57729" y="1347343"/>
                    <a:pt x="0" y="1289614"/>
                    <a:pt x="0" y="1218402"/>
                  </a:cubicBezTo>
                  <a:lnTo>
                    <a:pt x="0" y="128941"/>
                  </a:lnTo>
                  <a:cubicBezTo>
                    <a:pt x="0" y="57729"/>
                    <a:pt x="57729" y="0"/>
                    <a:pt x="128941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A662F51-2ADB-800C-0438-9E1B15532E9E}"/>
                </a:ext>
              </a:extLst>
            </p:cNvPr>
            <p:cNvSpPr/>
            <p:nvPr/>
          </p:nvSpPr>
          <p:spPr>
            <a:xfrm>
              <a:off x="8834485" y="4000450"/>
              <a:ext cx="2394490" cy="2035410"/>
            </a:xfrm>
            <a:prstGeom prst="roundRect">
              <a:avLst>
                <a:gd name="adj" fmla="val 9539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EB271F-2ACA-6541-0281-FB8CBE06F305}"/>
                </a:ext>
              </a:extLst>
            </p:cNvPr>
            <p:cNvSpPr txBox="1"/>
            <p:nvPr/>
          </p:nvSpPr>
          <p:spPr>
            <a:xfrm>
              <a:off x="8989311" y="4731808"/>
              <a:ext cx="2043083" cy="117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Fusce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diam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diam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mollis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 tempus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lacinia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EAD40D7D-63AE-E2A9-D9D6-1BABC85F28F3}"/>
                </a:ext>
              </a:extLst>
            </p:cNvPr>
            <p:cNvSpPr/>
            <p:nvPr/>
          </p:nvSpPr>
          <p:spPr>
            <a:xfrm>
              <a:off x="8949055" y="4114672"/>
              <a:ext cx="2165350" cy="5334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DC592D-928D-47CE-B137-674AF9CF00BA}"/>
                </a:ext>
              </a:extLst>
            </p:cNvPr>
            <p:cNvSpPr txBox="1"/>
            <p:nvPr/>
          </p:nvSpPr>
          <p:spPr>
            <a:xfrm>
              <a:off x="9010189" y="4212095"/>
              <a:ext cx="20430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E1080A"/>
                  </a:solidFill>
                </a:rPr>
                <a:t>Lorem ipsum dolor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EB5C1BA-AAC6-3ABA-40E9-30E48F8AF944}"/>
                </a:ext>
              </a:extLst>
            </p:cNvPr>
            <p:cNvGrpSpPr/>
            <p:nvPr/>
          </p:nvGrpSpPr>
          <p:grpSpPr>
            <a:xfrm>
              <a:off x="9921018" y="3662960"/>
              <a:ext cx="221424" cy="221424"/>
              <a:chOff x="1851660" y="2468880"/>
              <a:chExt cx="281940" cy="28194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0E2CCAE-3BA0-0838-9E92-C2CACFD0A4FB}"/>
                  </a:ext>
                </a:extLst>
              </p:cNvPr>
              <p:cNvSpPr/>
              <p:nvPr/>
            </p:nvSpPr>
            <p:spPr>
              <a:xfrm>
                <a:off x="1851660" y="2468880"/>
                <a:ext cx="281940" cy="281940"/>
              </a:xfrm>
              <a:prstGeom prst="ellipse">
                <a:avLst/>
              </a:prstGeom>
              <a:solidFill>
                <a:schemeClr val="bg2"/>
              </a:solidFill>
              <a:ln w="19050" cap="flat">
                <a:solidFill>
                  <a:schemeClr val="accent2"/>
                </a:solidFill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E6534EB-D1E6-4E43-F93B-B4C976502650}"/>
                  </a:ext>
                </a:extLst>
              </p:cNvPr>
              <p:cNvSpPr/>
              <p:nvPr/>
            </p:nvSpPr>
            <p:spPr>
              <a:xfrm>
                <a:off x="1908665" y="2525885"/>
                <a:ext cx="167930" cy="167930"/>
              </a:xfrm>
              <a:prstGeom prst="ellipse">
                <a:avLst/>
              </a:prstGeom>
              <a:solidFill>
                <a:srgbClr val="E1080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097" name="Group 4096">
            <a:extLst>
              <a:ext uri="{FF2B5EF4-FFF2-40B4-BE49-F238E27FC236}">
                <a16:creationId xmlns:a16="http://schemas.microsoft.com/office/drawing/2014/main" id="{D03FD761-4CFC-B0A7-5A60-3E6F8F601FFE}"/>
              </a:ext>
            </a:extLst>
          </p:cNvPr>
          <p:cNvGrpSpPr/>
          <p:nvPr/>
        </p:nvGrpSpPr>
        <p:grpSpPr>
          <a:xfrm rot="5400000">
            <a:off x="2362200" y="-7807323"/>
            <a:ext cx="7467602" cy="7467598"/>
            <a:chOff x="-116114" y="-2783114"/>
            <a:chExt cx="12424228" cy="12424228"/>
          </a:xfrm>
        </p:grpSpPr>
        <p:sp>
          <p:nvSpPr>
            <p:cNvPr id="4099" name="Freeform: Shape 4098">
              <a:extLst>
                <a:ext uri="{FF2B5EF4-FFF2-40B4-BE49-F238E27FC236}">
                  <a16:creationId xmlns:a16="http://schemas.microsoft.com/office/drawing/2014/main" id="{BB75245E-32FD-8427-AB74-A3C9F2C6E7CF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867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4101" name="Freeform: Shape 4100">
              <a:extLst>
                <a:ext uri="{FF2B5EF4-FFF2-40B4-BE49-F238E27FC236}">
                  <a16:creationId xmlns:a16="http://schemas.microsoft.com/office/drawing/2014/main" id="{CB204CBF-11AC-8B62-B19C-0B6CF0170D42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867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103" name="Freeform: Shape 4102">
              <a:extLst>
                <a:ext uri="{FF2B5EF4-FFF2-40B4-BE49-F238E27FC236}">
                  <a16:creationId xmlns:a16="http://schemas.microsoft.com/office/drawing/2014/main" id="{45DF4902-06FD-EFDE-389D-0D57CA9225B4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867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4105" name="Freeform: Shape 4104">
              <a:extLst>
                <a:ext uri="{FF2B5EF4-FFF2-40B4-BE49-F238E27FC236}">
                  <a16:creationId xmlns:a16="http://schemas.microsoft.com/office/drawing/2014/main" id="{152FD3AD-B8C1-0194-DF90-CB154CC4AB94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0"/>
                    </a:srgbClr>
                  </a:gs>
                  <a:gs pos="100000">
                    <a:srgbClr val="E1080A">
                      <a:alpha val="8867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4147" name="Slide Number Placeholder 5">
            <a:extLst>
              <a:ext uri="{FF2B5EF4-FFF2-40B4-BE49-F238E27FC236}">
                <a16:creationId xmlns:a16="http://schemas.microsoft.com/office/drawing/2014/main" id="{A0D9C8FB-3C00-804E-0D30-C0A45DEE4C76}"/>
              </a:ext>
            </a:extLst>
          </p:cNvPr>
          <p:cNvSpPr txBox="1">
            <a:spLocks/>
          </p:cNvSpPr>
          <p:nvPr/>
        </p:nvSpPr>
        <p:spPr>
          <a:xfrm>
            <a:off x="11391900" y="6313488"/>
            <a:ext cx="565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BDB4D16-2B6D-4A75-A549-24076AB24809}" type="slidenum">
              <a:rPr lang="en-US" b="1" smtClean="0">
                <a:solidFill>
                  <a:schemeClr val="accent1"/>
                </a:solidFill>
                <a:latin typeface="+mj-lt"/>
              </a:rPr>
              <a:pPr algn="ctr"/>
              <a:t>7</a:t>
            </a:fld>
            <a:endParaRPr lang="en-US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4151" name="Group 4150">
            <a:extLst>
              <a:ext uri="{FF2B5EF4-FFF2-40B4-BE49-F238E27FC236}">
                <a16:creationId xmlns:a16="http://schemas.microsoft.com/office/drawing/2014/main" id="{A4853A24-1200-BCF5-FE95-2007DBD28558}"/>
              </a:ext>
            </a:extLst>
          </p:cNvPr>
          <p:cNvGrpSpPr/>
          <p:nvPr/>
        </p:nvGrpSpPr>
        <p:grpSpPr>
          <a:xfrm>
            <a:off x="10636250" y="6416676"/>
            <a:ext cx="1555750" cy="158750"/>
            <a:chOff x="10636250" y="6416676"/>
            <a:chExt cx="1555750" cy="158750"/>
          </a:xfrm>
        </p:grpSpPr>
        <p:sp>
          <p:nvSpPr>
            <p:cNvPr id="4148" name="Rectangle: Top Corners Rounded 4147">
              <a:extLst>
                <a:ext uri="{FF2B5EF4-FFF2-40B4-BE49-F238E27FC236}">
                  <a16:creationId xmlns:a16="http://schemas.microsoft.com/office/drawing/2014/main" id="{4C398037-58EA-0E73-A8A5-65B351CB79DC}"/>
                </a:ext>
              </a:extLst>
            </p:cNvPr>
            <p:cNvSpPr/>
            <p:nvPr/>
          </p:nvSpPr>
          <p:spPr>
            <a:xfrm rot="16200000">
              <a:off x="11995150" y="6378576"/>
              <a:ext cx="158750" cy="23495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49" name="Straight Connector 4148">
              <a:extLst>
                <a:ext uri="{FF2B5EF4-FFF2-40B4-BE49-F238E27FC236}">
                  <a16:creationId xmlns:a16="http://schemas.microsoft.com/office/drawing/2014/main" id="{C73F2E32-B6DE-B00E-382D-4F9B480256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36250" y="6496050"/>
              <a:ext cx="7556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13" name="!!LOGO1">
            <a:extLst>
              <a:ext uri="{FF2B5EF4-FFF2-40B4-BE49-F238E27FC236}">
                <a16:creationId xmlns:a16="http://schemas.microsoft.com/office/drawing/2014/main" id="{62BAC0F7-FAE3-AEED-1E42-7636C3D13F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536" t="21794" r="13343" b="20757"/>
          <a:stretch/>
        </p:blipFill>
        <p:spPr>
          <a:xfrm>
            <a:off x="331199" y="351687"/>
            <a:ext cx="485842" cy="398052"/>
          </a:xfrm>
          <a:prstGeom prst="rect">
            <a:avLst/>
          </a:prstGeom>
        </p:spPr>
      </p:pic>
      <p:grpSp>
        <p:nvGrpSpPr>
          <p:cNvPr id="4119" name="Group 4118">
            <a:extLst>
              <a:ext uri="{FF2B5EF4-FFF2-40B4-BE49-F238E27FC236}">
                <a16:creationId xmlns:a16="http://schemas.microsoft.com/office/drawing/2014/main" id="{97F552F7-84C8-FE5A-7C79-850B7661C39E}"/>
              </a:ext>
            </a:extLst>
          </p:cNvPr>
          <p:cNvGrpSpPr/>
          <p:nvPr/>
        </p:nvGrpSpPr>
        <p:grpSpPr>
          <a:xfrm>
            <a:off x="1456535" y="-3474820"/>
            <a:ext cx="9278930" cy="2974975"/>
            <a:chOff x="1456535" y="1"/>
            <a:chExt cx="9278930" cy="2974975"/>
          </a:xfrm>
        </p:grpSpPr>
        <p:grpSp>
          <p:nvGrpSpPr>
            <p:cNvPr id="4120" name="Group 4119">
              <a:extLst>
                <a:ext uri="{FF2B5EF4-FFF2-40B4-BE49-F238E27FC236}">
                  <a16:creationId xmlns:a16="http://schemas.microsoft.com/office/drawing/2014/main" id="{46CBA3A2-A0D2-6063-EFD0-57F23E6E3477}"/>
                </a:ext>
              </a:extLst>
            </p:cNvPr>
            <p:cNvGrpSpPr/>
            <p:nvPr/>
          </p:nvGrpSpPr>
          <p:grpSpPr>
            <a:xfrm>
              <a:off x="1456535" y="1"/>
              <a:ext cx="9278930" cy="2974975"/>
              <a:chOff x="1456535" y="1"/>
              <a:chExt cx="9278930" cy="2974975"/>
            </a:xfrm>
          </p:grpSpPr>
          <p:pic>
            <p:nvPicPr>
              <p:cNvPr id="4122" name="Picture 4121">
                <a:extLst>
                  <a:ext uri="{FF2B5EF4-FFF2-40B4-BE49-F238E27FC236}">
                    <a16:creationId xmlns:a16="http://schemas.microsoft.com/office/drawing/2014/main" id="{DF8CC306-BCB1-E129-F2E3-76AA2F371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099" b="21839"/>
              <a:stretch/>
            </p:blipFill>
            <p:spPr bwMode="auto">
              <a:xfrm>
                <a:off x="1456535" y="1"/>
                <a:ext cx="9278930" cy="2974975"/>
              </a:xfrm>
              <a:custGeom>
                <a:avLst/>
                <a:gdLst>
                  <a:gd name="connsiteX0" fmla="*/ 0 w 9278930"/>
                  <a:gd name="connsiteY0" fmla="*/ 0 h 2974975"/>
                  <a:gd name="connsiteX1" fmla="*/ 9278930 w 9278930"/>
                  <a:gd name="connsiteY1" fmla="*/ 0 h 2974975"/>
                  <a:gd name="connsiteX2" fmla="*/ 9241417 w 9278930"/>
                  <a:gd name="connsiteY2" fmla="*/ 82977 h 2974975"/>
                  <a:gd name="connsiteX3" fmla="*/ 4639465 w 9278930"/>
                  <a:gd name="connsiteY3" fmla="*/ 2974975 h 2974975"/>
                  <a:gd name="connsiteX4" fmla="*/ 37513 w 9278930"/>
                  <a:gd name="connsiteY4" fmla="*/ 82977 h 297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8930" h="2974975">
                    <a:moveTo>
                      <a:pt x="0" y="0"/>
                    </a:moveTo>
                    <a:lnTo>
                      <a:pt x="9278930" y="0"/>
                    </a:lnTo>
                    <a:lnTo>
                      <a:pt x="9241417" y="82977"/>
                    </a:lnTo>
                    <a:cubicBezTo>
                      <a:pt x="8416892" y="1794145"/>
                      <a:pt x="6666078" y="2974975"/>
                      <a:pt x="4639465" y="2974975"/>
                    </a:cubicBezTo>
                    <a:cubicBezTo>
                      <a:pt x="2612853" y="2974975"/>
                      <a:pt x="862038" y="1794145"/>
                      <a:pt x="37513" y="82977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23" name="Freeform: Shape 40">
                <a:extLst>
                  <a:ext uri="{FF2B5EF4-FFF2-40B4-BE49-F238E27FC236}">
                    <a16:creationId xmlns:a16="http://schemas.microsoft.com/office/drawing/2014/main" id="{B049B6A8-8137-08EC-15F5-8CA36C91DBCD}"/>
                  </a:ext>
                </a:extLst>
              </p:cNvPr>
              <p:cNvSpPr/>
              <p:nvPr/>
            </p:nvSpPr>
            <p:spPr>
              <a:xfrm>
                <a:off x="1456535" y="1"/>
                <a:ext cx="9278930" cy="2974975"/>
              </a:xfrm>
              <a:custGeom>
                <a:avLst/>
                <a:gdLst>
                  <a:gd name="connsiteX0" fmla="*/ 0 w 9278930"/>
                  <a:gd name="connsiteY0" fmla="*/ 0 h 2974975"/>
                  <a:gd name="connsiteX1" fmla="*/ 9278930 w 9278930"/>
                  <a:gd name="connsiteY1" fmla="*/ 0 h 2974975"/>
                  <a:gd name="connsiteX2" fmla="*/ 9241417 w 9278930"/>
                  <a:gd name="connsiteY2" fmla="*/ 82977 h 2974975"/>
                  <a:gd name="connsiteX3" fmla="*/ 4639465 w 9278930"/>
                  <a:gd name="connsiteY3" fmla="*/ 2974975 h 2974975"/>
                  <a:gd name="connsiteX4" fmla="*/ 37513 w 9278930"/>
                  <a:gd name="connsiteY4" fmla="*/ 82977 h 297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8930" h="2974975">
                    <a:moveTo>
                      <a:pt x="0" y="0"/>
                    </a:moveTo>
                    <a:lnTo>
                      <a:pt x="9278930" y="0"/>
                    </a:lnTo>
                    <a:lnTo>
                      <a:pt x="9241417" y="82977"/>
                    </a:lnTo>
                    <a:cubicBezTo>
                      <a:pt x="8416892" y="1794145"/>
                      <a:pt x="6666078" y="2974975"/>
                      <a:pt x="4639465" y="2974975"/>
                    </a:cubicBezTo>
                    <a:cubicBezTo>
                      <a:pt x="2612853" y="2974975"/>
                      <a:pt x="862038" y="1794145"/>
                      <a:pt x="37513" y="82977"/>
                    </a:cubicBezTo>
                    <a:close/>
                  </a:path>
                </a:pathLst>
              </a:custGeom>
              <a:gradFill flip="none" rotWithShape="1">
                <a:gsLst>
                  <a:gs pos="4000">
                    <a:schemeClr val="tx1">
                      <a:alpha val="90000"/>
                    </a:schemeClr>
                  </a:gs>
                  <a:gs pos="100000">
                    <a:srgbClr val="E1080A">
                      <a:alpha val="83000"/>
                    </a:srgbClr>
                  </a:gs>
                </a:gsLst>
                <a:lin ang="1800000" scaled="0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4121" name="TextBox 4120">
              <a:extLst>
                <a:ext uri="{FF2B5EF4-FFF2-40B4-BE49-F238E27FC236}">
                  <a16:creationId xmlns:a16="http://schemas.microsoft.com/office/drawing/2014/main" id="{FEAA29E3-7481-DA1D-6DA3-AF2A8F49C3BB}"/>
                </a:ext>
              </a:extLst>
            </p:cNvPr>
            <p:cNvSpPr txBox="1"/>
            <p:nvPr/>
          </p:nvSpPr>
          <p:spPr>
            <a:xfrm>
              <a:off x="3659418" y="777336"/>
              <a:ext cx="48731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Our Product</a:t>
              </a:r>
            </a:p>
          </p:txBody>
        </p:sp>
      </p:grpSp>
      <p:grpSp>
        <p:nvGrpSpPr>
          <p:cNvPr id="4156" name="Group 4155">
            <a:extLst>
              <a:ext uri="{FF2B5EF4-FFF2-40B4-BE49-F238E27FC236}">
                <a16:creationId xmlns:a16="http://schemas.microsoft.com/office/drawing/2014/main" id="{FBCBE1B4-77CB-451A-8294-CA053F32E0A7}"/>
              </a:ext>
            </a:extLst>
          </p:cNvPr>
          <p:cNvGrpSpPr/>
          <p:nvPr/>
        </p:nvGrpSpPr>
        <p:grpSpPr>
          <a:xfrm>
            <a:off x="4437415" y="7448553"/>
            <a:ext cx="3317171" cy="3990744"/>
            <a:chOff x="4437415" y="2089921"/>
            <a:chExt cx="3317171" cy="3990744"/>
          </a:xfrm>
        </p:grpSpPr>
        <p:sp>
          <p:nvSpPr>
            <p:cNvPr id="4157" name="Rectangle: Rounded Corners 16">
              <a:extLst>
                <a:ext uri="{FF2B5EF4-FFF2-40B4-BE49-F238E27FC236}">
                  <a16:creationId xmlns:a16="http://schemas.microsoft.com/office/drawing/2014/main" id="{1DF0C579-9B7D-F91B-DC3E-1B320417EF86}"/>
                </a:ext>
              </a:extLst>
            </p:cNvPr>
            <p:cNvSpPr/>
            <p:nvPr/>
          </p:nvSpPr>
          <p:spPr>
            <a:xfrm>
              <a:off x="4437415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25400" cap="flat">
              <a:gradFill>
                <a:gsLst>
                  <a:gs pos="100000">
                    <a:schemeClr val="accent2"/>
                  </a:gs>
                  <a:gs pos="0">
                    <a:schemeClr val="accent2">
                      <a:alpha val="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158" name="Group 4157">
              <a:extLst>
                <a:ext uri="{FF2B5EF4-FFF2-40B4-BE49-F238E27FC236}">
                  <a16:creationId xmlns:a16="http://schemas.microsoft.com/office/drawing/2014/main" id="{0B39BF9B-7B0D-5644-EAF4-4941C2E752A1}"/>
                </a:ext>
              </a:extLst>
            </p:cNvPr>
            <p:cNvGrpSpPr/>
            <p:nvPr/>
          </p:nvGrpSpPr>
          <p:grpSpPr>
            <a:xfrm>
              <a:off x="4673725" y="4945462"/>
              <a:ext cx="2844550" cy="884635"/>
              <a:chOff x="1089953" y="4858641"/>
              <a:chExt cx="2844550" cy="884635"/>
            </a:xfrm>
          </p:grpSpPr>
          <p:sp>
            <p:nvSpPr>
              <p:cNvPr id="4163" name="TextBox 4162">
                <a:extLst>
                  <a:ext uri="{FF2B5EF4-FFF2-40B4-BE49-F238E27FC236}">
                    <a16:creationId xmlns:a16="http://schemas.microsoft.com/office/drawing/2014/main" id="{80547D9D-E3AC-2CFD-EF5F-D4D13D0F1DC4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4164" name="TextBox 4163">
                <a:extLst>
                  <a:ext uri="{FF2B5EF4-FFF2-40B4-BE49-F238E27FC236}">
                    <a16:creationId xmlns:a16="http://schemas.microsoft.com/office/drawing/2014/main" id="{C5D54A64-F9EF-D2B8-A3F8-3C0E57F03CC5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BASKETBALL</a:t>
                </a:r>
              </a:p>
            </p:txBody>
          </p:sp>
        </p:grpSp>
        <p:sp>
          <p:nvSpPr>
            <p:cNvPr id="4159" name="Rectangle: Rounded Corners 9">
              <a:extLst>
                <a:ext uri="{FF2B5EF4-FFF2-40B4-BE49-F238E27FC236}">
                  <a16:creationId xmlns:a16="http://schemas.microsoft.com/office/drawing/2014/main" id="{EE27FB90-5932-DF62-E0D8-8C1FD06F9BC0}"/>
                </a:ext>
              </a:extLst>
            </p:cNvPr>
            <p:cNvSpPr/>
            <p:nvPr/>
          </p:nvSpPr>
          <p:spPr>
            <a:xfrm>
              <a:off x="4645828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60" name="Group 4159">
              <a:extLst>
                <a:ext uri="{FF2B5EF4-FFF2-40B4-BE49-F238E27FC236}">
                  <a16:creationId xmlns:a16="http://schemas.microsoft.com/office/drawing/2014/main" id="{5884669B-8723-96CB-7281-BA37FA46B8E3}"/>
                </a:ext>
              </a:extLst>
            </p:cNvPr>
            <p:cNvGrpSpPr/>
            <p:nvPr/>
          </p:nvGrpSpPr>
          <p:grpSpPr>
            <a:xfrm>
              <a:off x="4721821" y="2543980"/>
              <a:ext cx="2724041" cy="2369373"/>
              <a:chOff x="833918" y="2411189"/>
              <a:chExt cx="2724041" cy="2369373"/>
            </a:xfrm>
          </p:grpSpPr>
          <p:pic>
            <p:nvPicPr>
              <p:cNvPr id="4161" name="Picture 4160">
                <a:extLst>
                  <a:ext uri="{FF2B5EF4-FFF2-40B4-BE49-F238E27FC236}">
                    <a16:creationId xmlns:a16="http://schemas.microsoft.com/office/drawing/2014/main" id="{11B11E20-8728-FC2E-9617-4F1036F0D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879952" flipH="1">
                <a:off x="1983770" y="2411257"/>
                <a:ext cx="1574189" cy="1574189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</p:pic>
          <p:pic>
            <p:nvPicPr>
              <p:cNvPr id="4162" name="Picture 4161">
                <a:extLst>
                  <a:ext uri="{FF2B5EF4-FFF2-40B4-BE49-F238E27FC236}">
                    <a16:creationId xmlns:a16="http://schemas.microsoft.com/office/drawing/2014/main" id="{0A096C63-B29F-05EB-4E66-AD7C58276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88705">
                <a:off x="833918" y="2411189"/>
                <a:ext cx="2369373" cy="2369373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</p:pic>
        </p:grpSp>
      </p:grpSp>
      <p:grpSp>
        <p:nvGrpSpPr>
          <p:cNvPr id="4165" name="Group 4164">
            <a:extLst>
              <a:ext uri="{FF2B5EF4-FFF2-40B4-BE49-F238E27FC236}">
                <a16:creationId xmlns:a16="http://schemas.microsoft.com/office/drawing/2014/main" id="{DB31918E-8C83-199C-FBDA-B2089ED2BA5F}"/>
              </a:ext>
            </a:extLst>
          </p:cNvPr>
          <p:cNvGrpSpPr/>
          <p:nvPr/>
        </p:nvGrpSpPr>
        <p:grpSpPr>
          <a:xfrm>
            <a:off x="-2732254" y="7227279"/>
            <a:ext cx="3321742" cy="4237597"/>
            <a:chOff x="766008" y="1843068"/>
            <a:chExt cx="3321742" cy="4237597"/>
          </a:xfrm>
        </p:grpSpPr>
        <p:sp>
          <p:nvSpPr>
            <p:cNvPr id="4166" name="Rectangle: Rounded Corners 5">
              <a:extLst>
                <a:ext uri="{FF2B5EF4-FFF2-40B4-BE49-F238E27FC236}">
                  <a16:creationId xmlns:a16="http://schemas.microsoft.com/office/drawing/2014/main" id="{8A5AE3AE-548E-D775-1971-053ABAAC9A7B}"/>
                </a:ext>
              </a:extLst>
            </p:cNvPr>
            <p:cNvSpPr/>
            <p:nvPr/>
          </p:nvSpPr>
          <p:spPr>
            <a:xfrm>
              <a:off x="770579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167" name="Group 4166">
              <a:extLst>
                <a:ext uri="{FF2B5EF4-FFF2-40B4-BE49-F238E27FC236}">
                  <a16:creationId xmlns:a16="http://schemas.microsoft.com/office/drawing/2014/main" id="{08970222-EACF-2BAE-9CD8-0ED327F2E6F8}"/>
                </a:ext>
              </a:extLst>
            </p:cNvPr>
            <p:cNvGrpSpPr/>
            <p:nvPr/>
          </p:nvGrpSpPr>
          <p:grpSpPr>
            <a:xfrm>
              <a:off x="1006889" y="4945462"/>
              <a:ext cx="2844550" cy="884635"/>
              <a:chOff x="1089953" y="4858641"/>
              <a:chExt cx="2844550" cy="884635"/>
            </a:xfrm>
          </p:grpSpPr>
          <p:sp>
            <p:nvSpPr>
              <p:cNvPr id="4170" name="TextBox 4169">
                <a:extLst>
                  <a:ext uri="{FF2B5EF4-FFF2-40B4-BE49-F238E27FC236}">
                    <a16:creationId xmlns:a16="http://schemas.microsoft.com/office/drawing/2014/main" id="{ABE72A0E-B76C-6B50-08D3-BCE8A373F2B2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4171" name="TextBox 4170">
                <a:extLst>
                  <a:ext uri="{FF2B5EF4-FFF2-40B4-BE49-F238E27FC236}">
                    <a16:creationId xmlns:a16="http://schemas.microsoft.com/office/drawing/2014/main" id="{A8A2DAA8-319D-8AE6-A71E-BA2C33DDFF83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SOCCER</a:t>
                </a:r>
              </a:p>
            </p:txBody>
          </p:sp>
        </p:grpSp>
        <p:sp>
          <p:nvSpPr>
            <p:cNvPr id="4168" name="Rectangle: Rounded Corners 8">
              <a:extLst>
                <a:ext uri="{FF2B5EF4-FFF2-40B4-BE49-F238E27FC236}">
                  <a16:creationId xmlns:a16="http://schemas.microsoft.com/office/drawing/2014/main" id="{957D7292-8419-CAE8-2E94-19B337486E9A}"/>
                </a:ext>
              </a:extLst>
            </p:cNvPr>
            <p:cNvSpPr/>
            <p:nvPr/>
          </p:nvSpPr>
          <p:spPr>
            <a:xfrm>
              <a:off x="978992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69" name="Picture 4168">
              <a:extLst>
                <a:ext uri="{FF2B5EF4-FFF2-40B4-BE49-F238E27FC236}">
                  <a16:creationId xmlns:a16="http://schemas.microsoft.com/office/drawing/2014/main" id="{6A5B7AAA-1786-F479-9813-3C029CFB6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02"/>
            <a:stretch/>
          </p:blipFill>
          <p:spPr>
            <a:xfrm>
              <a:off x="766008" y="1843068"/>
              <a:ext cx="3287060" cy="2918838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172" name="Group 4171">
            <a:extLst>
              <a:ext uri="{FF2B5EF4-FFF2-40B4-BE49-F238E27FC236}">
                <a16:creationId xmlns:a16="http://schemas.microsoft.com/office/drawing/2014/main" id="{B9999C96-029B-EE2B-84EB-13070138850D}"/>
              </a:ext>
            </a:extLst>
          </p:cNvPr>
          <p:cNvGrpSpPr/>
          <p:nvPr/>
        </p:nvGrpSpPr>
        <p:grpSpPr>
          <a:xfrm>
            <a:off x="11584870" y="7327107"/>
            <a:ext cx="3476895" cy="4137769"/>
            <a:chOff x="8104251" y="1942896"/>
            <a:chExt cx="3476895" cy="4137769"/>
          </a:xfrm>
        </p:grpSpPr>
        <p:sp>
          <p:nvSpPr>
            <p:cNvPr id="4173" name="Rectangle: Rounded Corners 22">
              <a:extLst>
                <a:ext uri="{FF2B5EF4-FFF2-40B4-BE49-F238E27FC236}">
                  <a16:creationId xmlns:a16="http://schemas.microsoft.com/office/drawing/2014/main" id="{842C19C7-D0BB-BE4C-71CD-E50167A276A3}"/>
                </a:ext>
              </a:extLst>
            </p:cNvPr>
            <p:cNvSpPr/>
            <p:nvPr/>
          </p:nvSpPr>
          <p:spPr>
            <a:xfrm>
              <a:off x="8104251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174" name="Group 4173">
              <a:extLst>
                <a:ext uri="{FF2B5EF4-FFF2-40B4-BE49-F238E27FC236}">
                  <a16:creationId xmlns:a16="http://schemas.microsoft.com/office/drawing/2014/main" id="{5ADAAF34-0311-6325-8C64-8AF8AF109C22}"/>
                </a:ext>
              </a:extLst>
            </p:cNvPr>
            <p:cNvGrpSpPr/>
            <p:nvPr/>
          </p:nvGrpSpPr>
          <p:grpSpPr>
            <a:xfrm>
              <a:off x="8340561" y="4945462"/>
              <a:ext cx="2844550" cy="884635"/>
              <a:chOff x="1089953" y="4858641"/>
              <a:chExt cx="2844550" cy="884635"/>
            </a:xfrm>
          </p:grpSpPr>
          <p:sp>
            <p:nvSpPr>
              <p:cNvPr id="4178" name="TextBox 4177">
                <a:extLst>
                  <a:ext uri="{FF2B5EF4-FFF2-40B4-BE49-F238E27FC236}">
                    <a16:creationId xmlns:a16="http://schemas.microsoft.com/office/drawing/2014/main" id="{3199CEBD-EF48-A34B-A806-5FCEB6008173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4179" name="TextBox 4178">
                <a:extLst>
                  <a:ext uri="{FF2B5EF4-FFF2-40B4-BE49-F238E27FC236}">
                    <a16:creationId xmlns:a16="http://schemas.microsoft.com/office/drawing/2014/main" id="{41D72753-5A17-A855-7ECB-2ABF346C271D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SNEAKERS</a:t>
                </a:r>
              </a:p>
            </p:txBody>
          </p:sp>
        </p:grpSp>
        <p:sp>
          <p:nvSpPr>
            <p:cNvPr id="4175" name="Rectangle: Rounded Corners 13">
              <a:extLst>
                <a:ext uri="{FF2B5EF4-FFF2-40B4-BE49-F238E27FC236}">
                  <a16:creationId xmlns:a16="http://schemas.microsoft.com/office/drawing/2014/main" id="{89F016A9-EE67-0898-D9EA-75BBB4BD057F}"/>
                </a:ext>
              </a:extLst>
            </p:cNvPr>
            <p:cNvSpPr/>
            <p:nvPr/>
          </p:nvSpPr>
          <p:spPr>
            <a:xfrm>
              <a:off x="8312664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76" name="Picture 4175">
              <a:extLst>
                <a:ext uri="{FF2B5EF4-FFF2-40B4-BE49-F238E27FC236}">
                  <a16:creationId xmlns:a16="http://schemas.microsoft.com/office/drawing/2014/main" id="{4E887375-B59D-ED16-8490-139361033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372373">
              <a:off x="9254365" y="1942896"/>
              <a:ext cx="2326781" cy="2326781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pic>
          <p:nvPicPr>
            <p:cNvPr id="4177" name="Picture 4176">
              <a:extLst>
                <a:ext uri="{FF2B5EF4-FFF2-40B4-BE49-F238E27FC236}">
                  <a16:creationId xmlns:a16="http://schemas.microsoft.com/office/drawing/2014/main" id="{B3929F4A-DD83-5E51-5F46-4F13655D7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841"/>
            <a:stretch/>
          </p:blipFill>
          <p:spPr>
            <a:xfrm>
              <a:off x="8162522" y="2324034"/>
              <a:ext cx="2885477" cy="1995575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38941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E67F107-A4BE-5C0E-B897-DA934F75DB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62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1772E7BE-79B0-1770-7F3D-210D31586ED7}"/>
              </a:ext>
            </a:extLst>
          </p:cNvPr>
          <p:cNvGrpSpPr/>
          <p:nvPr/>
        </p:nvGrpSpPr>
        <p:grpSpPr>
          <a:xfrm rot="5400000">
            <a:off x="-1219199" y="-9445621"/>
            <a:ext cx="14630400" cy="14630394"/>
            <a:chOff x="-116114" y="-2783114"/>
            <a:chExt cx="12424228" cy="1242422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AA62AAA-36C2-930C-4061-18FA289830CB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4000"/>
                    </a:srgbClr>
                  </a:gs>
                  <a:gs pos="100000">
                    <a:srgbClr val="E1080A">
                      <a:alpha val="6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160C5EC-B1DD-2186-629C-E9787DBE547C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4000"/>
                    </a:srgbClr>
                  </a:gs>
                  <a:gs pos="100000">
                    <a:srgbClr val="E1080A">
                      <a:alpha val="6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F423289-8510-3CB0-DF5B-2FEA17C399A7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4000"/>
                    </a:srgbClr>
                  </a:gs>
                  <a:gs pos="100000">
                    <a:srgbClr val="E1080A">
                      <a:alpha val="6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572712A-18A9-2C41-3881-514E6BA298FF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4000"/>
                    </a:srgbClr>
                  </a:gs>
                  <a:gs pos="100000">
                    <a:srgbClr val="E1080A">
                      <a:alpha val="6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7AC115A-ABB5-117F-04CC-6A3099E09F01}"/>
              </a:ext>
            </a:extLst>
          </p:cNvPr>
          <p:cNvGrpSpPr/>
          <p:nvPr/>
        </p:nvGrpSpPr>
        <p:grpSpPr>
          <a:xfrm>
            <a:off x="1456535" y="1"/>
            <a:ext cx="9278930" cy="2974975"/>
            <a:chOff x="1456535" y="1"/>
            <a:chExt cx="9278930" cy="297497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7FC2786-2AB0-3955-FBCA-4617A8042ED5}"/>
                </a:ext>
              </a:extLst>
            </p:cNvPr>
            <p:cNvGrpSpPr/>
            <p:nvPr/>
          </p:nvGrpSpPr>
          <p:grpSpPr>
            <a:xfrm>
              <a:off x="1456535" y="1"/>
              <a:ext cx="9278930" cy="2974975"/>
              <a:chOff x="1456535" y="1"/>
              <a:chExt cx="9278930" cy="2974975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82A605E5-4016-6E49-B903-E9CC4FFF7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099" b="21839"/>
              <a:stretch/>
            </p:blipFill>
            <p:spPr bwMode="auto">
              <a:xfrm>
                <a:off x="1456535" y="1"/>
                <a:ext cx="9278930" cy="2974975"/>
              </a:xfrm>
              <a:custGeom>
                <a:avLst/>
                <a:gdLst>
                  <a:gd name="connsiteX0" fmla="*/ 0 w 9278930"/>
                  <a:gd name="connsiteY0" fmla="*/ 0 h 2974975"/>
                  <a:gd name="connsiteX1" fmla="*/ 9278930 w 9278930"/>
                  <a:gd name="connsiteY1" fmla="*/ 0 h 2974975"/>
                  <a:gd name="connsiteX2" fmla="*/ 9241417 w 9278930"/>
                  <a:gd name="connsiteY2" fmla="*/ 82977 h 2974975"/>
                  <a:gd name="connsiteX3" fmla="*/ 4639465 w 9278930"/>
                  <a:gd name="connsiteY3" fmla="*/ 2974975 h 2974975"/>
                  <a:gd name="connsiteX4" fmla="*/ 37513 w 9278930"/>
                  <a:gd name="connsiteY4" fmla="*/ 82977 h 297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8930" h="2974975">
                    <a:moveTo>
                      <a:pt x="0" y="0"/>
                    </a:moveTo>
                    <a:lnTo>
                      <a:pt x="9278930" y="0"/>
                    </a:lnTo>
                    <a:lnTo>
                      <a:pt x="9241417" y="82977"/>
                    </a:lnTo>
                    <a:cubicBezTo>
                      <a:pt x="8416892" y="1794145"/>
                      <a:pt x="6666078" y="2974975"/>
                      <a:pt x="4639465" y="2974975"/>
                    </a:cubicBezTo>
                    <a:cubicBezTo>
                      <a:pt x="2612853" y="2974975"/>
                      <a:pt x="862038" y="1794145"/>
                      <a:pt x="37513" y="82977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0B1666F-4747-4467-B76F-19EA939A4A61}"/>
                  </a:ext>
                </a:extLst>
              </p:cNvPr>
              <p:cNvSpPr/>
              <p:nvPr/>
            </p:nvSpPr>
            <p:spPr>
              <a:xfrm>
                <a:off x="1456535" y="1"/>
                <a:ext cx="9278930" cy="2974975"/>
              </a:xfrm>
              <a:custGeom>
                <a:avLst/>
                <a:gdLst>
                  <a:gd name="connsiteX0" fmla="*/ 0 w 9278930"/>
                  <a:gd name="connsiteY0" fmla="*/ 0 h 2974975"/>
                  <a:gd name="connsiteX1" fmla="*/ 9278930 w 9278930"/>
                  <a:gd name="connsiteY1" fmla="*/ 0 h 2974975"/>
                  <a:gd name="connsiteX2" fmla="*/ 9241417 w 9278930"/>
                  <a:gd name="connsiteY2" fmla="*/ 82977 h 2974975"/>
                  <a:gd name="connsiteX3" fmla="*/ 4639465 w 9278930"/>
                  <a:gd name="connsiteY3" fmla="*/ 2974975 h 2974975"/>
                  <a:gd name="connsiteX4" fmla="*/ 37513 w 9278930"/>
                  <a:gd name="connsiteY4" fmla="*/ 82977 h 297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8930" h="2974975">
                    <a:moveTo>
                      <a:pt x="0" y="0"/>
                    </a:moveTo>
                    <a:lnTo>
                      <a:pt x="9278930" y="0"/>
                    </a:lnTo>
                    <a:lnTo>
                      <a:pt x="9241417" y="82977"/>
                    </a:lnTo>
                    <a:cubicBezTo>
                      <a:pt x="8416892" y="1794145"/>
                      <a:pt x="6666078" y="2974975"/>
                      <a:pt x="4639465" y="2974975"/>
                    </a:cubicBezTo>
                    <a:cubicBezTo>
                      <a:pt x="2612853" y="2974975"/>
                      <a:pt x="862038" y="1794145"/>
                      <a:pt x="37513" y="82977"/>
                    </a:cubicBezTo>
                    <a:close/>
                  </a:path>
                </a:pathLst>
              </a:custGeom>
              <a:gradFill flip="none" rotWithShape="1">
                <a:gsLst>
                  <a:gs pos="4000">
                    <a:schemeClr val="tx1">
                      <a:alpha val="90000"/>
                    </a:schemeClr>
                  </a:gs>
                  <a:gs pos="100000">
                    <a:srgbClr val="E1080A">
                      <a:alpha val="83000"/>
                    </a:srgbClr>
                  </a:gs>
                </a:gsLst>
                <a:lin ang="1800000" scaled="0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B9B5D51-08E7-E75C-452A-9E15AFA5E88D}"/>
                </a:ext>
              </a:extLst>
            </p:cNvPr>
            <p:cNvSpPr txBox="1"/>
            <p:nvPr/>
          </p:nvSpPr>
          <p:spPr>
            <a:xfrm>
              <a:off x="3659418" y="777336"/>
              <a:ext cx="48731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Our Product</a:t>
              </a:r>
            </a:p>
          </p:txBody>
        </p:sp>
      </p:grp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EE59A37A-686A-7950-5E6B-9E6C122ED43F}"/>
              </a:ext>
            </a:extLst>
          </p:cNvPr>
          <p:cNvSpPr txBox="1">
            <a:spLocks/>
          </p:cNvSpPr>
          <p:nvPr/>
        </p:nvSpPr>
        <p:spPr>
          <a:xfrm>
            <a:off x="307224" y="6313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www.adidas.com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60" name="Slide Number Placeholder 5">
            <a:extLst>
              <a:ext uri="{FF2B5EF4-FFF2-40B4-BE49-F238E27FC236}">
                <a16:creationId xmlns:a16="http://schemas.microsoft.com/office/drawing/2014/main" id="{BFD15222-83B1-CBE6-6550-7CEB0111CEE2}"/>
              </a:ext>
            </a:extLst>
          </p:cNvPr>
          <p:cNvSpPr txBox="1">
            <a:spLocks/>
          </p:cNvSpPr>
          <p:nvPr/>
        </p:nvSpPr>
        <p:spPr>
          <a:xfrm>
            <a:off x="11391900" y="6313488"/>
            <a:ext cx="565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BDB4D16-2B6D-4A75-A549-24076AB24809}" type="slidenum">
              <a:rPr lang="en-US" b="1" smtClean="0">
                <a:solidFill>
                  <a:schemeClr val="accent1"/>
                </a:solidFill>
                <a:latin typeface="+mj-lt"/>
              </a:rPr>
              <a:pPr algn="ctr"/>
              <a:t>8</a:t>
            </a:fld>
            <a:endParaRPr lang="en-US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3164" name="Group 3163">
            <a:extLst>
              <a:ext uri="{FF2B5EF4-FFF2-40B4-BE49-F238E27FC236}">
                <a16:creationId xmlns:a16="http://schemas.microsoft.com/office/drawing/2014/main" id="{E6D42199-0E88-F079-1E70-AC3D11991C91}"/>
              </a:ext>
            </a:extLst>
          </p:cNvPr>
          <p:cNvGrpSpPr/>
          <p:nvPr/>
        </p:nvGrpSpPr>
        <p:grpSpPr>
          <a:xfrm>
            <a:off x="10636250" y="6416676"/>
            <a:ext cx="1555750" cy="158750"/>
            <a:chOff x="10636250" y="6416676"/>
            <a:chExt cx="1555750" cy="158750"/>
          </a:xfrm>
        </p:grpSpPr>
        <p:sp>
          <p:nvSpPr>
            <p:cNvPr id="3161" name="Rectangle: Top Corners Rounded 3160">
              <a:extLst>
                <a:ext uri="{FF2B5EF4-FFF2-40B4-BE49-F238E27FC236}">
                  <a16:creationId xmlns:a16="http://schemas.microsoft.com/office/drawing/2014/main" id="{10669F08-0D22-827C-3A8A-66F37403AAD9}"/>
                </a:ext>
              </a:extLst>
            </p:cNvPr>
            <p:cNvSpPr/>
            <p:nvPr/>
          </p:nvSpPr>
          <p:spPr>
            <a:xfrm rot="16200000">
              <a:off x="11995150" y="6378576"/>
              <a:ext cx="158750" cy="23495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62" name="Straight Connector 3161">
              <a:extLst>
                <a:ext uri="{FF2B5EF4-FFF2-40B4-BE49-F238E27FC236}">
                  <a16:creationId xmlns:a16="http://schemas.microsoft.com/office/drawing/2014/main" id="{9CDD9948-C0B1-1B5B-49CC-A83BDA4ABB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36250" y="6496050"/>
              <a:ext cx="7556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A85154B-E008-7275-1158-3B4BBFF33A74}"/>
              </a:ext>
            </a:extLst>
          </p:cNvPr>
          <p:cNvGrpSpPr/>
          <p:nvPr/>
        </p:nvGrpSpPr>
        <p:grpSpPr>
          <a:xfrm>
            <a:off x="4437415" y="2089921"/>
            <a:ext cx="3317171" cy="3990744"/>
            <a:chOff x="4437415" y="2089921"/>
            <a:chExt cx="3317171" cy="399074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C6D9CA4-8A5A-23C0-25FB-372E8E07AC95}"/>
                </a:ext>
              </a:extLst>
            </p:cNvPr>
            <p:cNvSpPr/>
            <p:nvPr/>
          </p:nvSpPr>
          <p:spPr>
            <a:xfrm>
              <a:off x="4437415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25400" cap="flat">
              <a:gradFill>
                <a:gsLst>
                  <a:gs pos="100000">
                    <a:schemeClr val="accent2"/>
                  </a:gs>
                  <a:gs pos="0">
                    <a:schemeClr val="accent2">
                      <a:alpha val="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03319F0-C91B-B929-51E4-742145888E5D}"/>
                </a:ext>
              </a:extLst>
            </p:cNvPr>
            <p:cNvGrpSpPr/>
            <p:nvPr/>
          </p:nvGrpSpPr>
          <p:grpSpPr>
            <a:xfrm>
              <a:off x="4673725" y="4945462"/>
              <a:ext cx="2844550" cy="884635"/>
              <a:chOff x="1089953" y="4858641"/>
              <a:chExt cx="2844550" cy="884635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4823BE-793D-D274-EDF2-AA2C44C8F29D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CF81BB-6DD7-9034-CCC8-9993B8E5585E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BASKETBALL</a:t>
                </a:r>
              </a:p>
            </p:txBody>
          </p:sp>
        </p:grp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20666C6-C724-EE5B-A347-C945CD12769A}"/>
                </a:ext>
              </a:extLst>
            </p:cNvPr>
            <p:cNvSpPr/>
            <p:nvPr/>
          </p:nvSpPr>
          <p:spPr>
            <a:xfrm>
              <a:off x="4645828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5ADB5C1-1484-775D-2028-AFD3C9C48F15}"/>
                </a:ext>
              </a:extLst>
            </p:cNvPr>
            <p:cNvGrpSpPr/>
            <p:nvPr/>
          </p:nvGrpSpPr>
          <p:grpSpPr>
            <a:xfrm>
              <a:off x="4721821" y="2543980"/>
              <a:ext cx="2724041" cy="2369373"/>
              <a:chOff x="833918" y="2411189"/>
              <a:chExt cx="2724041" cy="236937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85B475E-B1FE-F3AC-539C-D3E7D5ACC3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879952" flipH="1">
                <a:off x="1983770" y="2411257"/>
                <a:ext cx="1574189" cy="1574189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9957CCF-51F6-99BA-C225-7A457DE10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88705">
                <a:off x="833918" y="2411189"/>
                <a:ext cx="2369373" cy="2369373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</p:pic>
        </p:grpSp>
      </p:grpSp>
      <p:grpSp>
        <p:nvGrpSpPr>
          <p:cNvPr id="3175" name="Group 3174">
            <a:extLst>
              <a:ext uri="{FF2B5EF4-FFF2-40B4-BE49-F238E27FC236}">
                <a16:creationId xmlns:a16="http://schemas.microsoft.com/office/drawing/2014/main" id="{40011C40-B00E-AFF1-A51D-483E26D10244}"/>
              </a:ext>
            </a:extLst>
          </p:cNvPr>
          <p:cNvGrpSpPr/>
          <p:nvPr/>
        </p:nvGrpSpPr>
        <p:grpSpPr>
          <a:xfrm>
            <a:off x="766008" y="1843068"/>
            <a:ext cx="3321742" cy="4237597"/>
            <a:chOff x="766008" y="1843068"/>
            <a:chExt cx="3321742" cy="423759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81302BB-1F6A-E272-EC8C-DFD53F2B5D7E}"/>
                </a:ext>
              </a:extLst>
            </p:cNvPr>
            <p:cNvSpPr/>
            <p:nvPr/>
          </p:nvSpPr>
          <p:spPr>
            <a:xfrm>
              <a:off x="770579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FAE0BD3-2E14-4001-24FF-EA6C232A6ADC}"/>
                </a:ext>
              </a:extLst>
            </p:cNvPr>
            <p:cNvGrpSpPr/>
            <p:nvPr/>
          </p:nvGrpSpPr>
          <p:grpSpPr>
            <a:xfrm>
              <a:off x="1006889" y="4945462"/>
              <a:ext cx="2844550" cy="884635"/>
              <a:chOff x="1089953" y="4858641"/>
              <a:chExt cx="2844550" cy="884635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EF7C31-4B98-3E69-8F49-0383135D323F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47429D-BEC2-F463-1A4E-1D410303CF81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SOCCER</a:t>
                </a:r>
              </a:p>
            </p:txBody>
          </p:sp>
        </p:grp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C0AE33E-5C70-8F19-9DB7-4BFEBBC00DCA}"/>
                </a:ext>
              </a:extLst>
            </p:cNvPr>
            <p:cNvSpPr/>
            <p:nvPr/>
          </p:nvSpPr>
          <p:spPr>
            <a:xfrm>
              <a:off x="978992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F17F2C6-38B3-1B09-903E-D77C4FF89B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02"/>
            <a:stretch/>
          </p:blipFill>
          <p:spPr>
            <a:xfrm>
              <a:off x="766008" y="1843068"/>
              <a:ext cx="3287060" cy="2918838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03CD9C-75BA-614A-7776-2E037C17B29A}"/>
              </a:ext>
            </a:extLst>
          </p:cNvPr>
          <p:cNvGrpSpPr/>
          <p:nvPr/>
        </p:nvGrpSpPr>
        <p:grpSpPr>
          <a:xfrm>
            <a:off x="8104251" y="1942896"/>
            <a:ext cx="3476895" cy="4137769"/>
            <a:chOff x="8104251" y="1942896"/>
            <a:chExt cx="3476895" cy="4137769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27EBB80-C5D3-8334-73A0-5F8AAC470910}"/>
                </a:ext>
              </a:extLst>
            </p:cNvPr>
            <p:cNvSpPr/>
            <p:nvPr/>
          </p:nvSpPr>
          <p:spPr>
            <a:xfrm>
              <a:off x="8104251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10474EB-3885-1648-9E88-0C37FC78B086}"/>
                </a:ext>
              </a:extLst>
            </p:cNvPr>
            <p:cNvGrpSpPr/>
            <p:nvPr/>
          </p:nvGrpSpPr>
          <p:grpSpPr>
            <a:xfrm>
              <a:off x="8340561" y="4945462"/>
              <a:ext cx="2844550" cy="884635"/>
              <a:chOff x="1089953" y="4858641"/>
              <a:chExt cx="2844550" cy="88463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71C97A-5402-D949-99A1-6F1D70C1D208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E93A5C5-11E4-7FFC-26D4-111DCC07786D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SNEAKERS</a:t>
                </a: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21D73C4-5C6A-3621-136C-C6FC76EE3E09}"/>
                </a:ext>
              </a:extLst>
            </p:cNvPr>
            <p:cNvSpPr/>
            <p:nvPr/>
          </p:nvSpPr>
          <p:spPr>
            <a:xfrm>
              <a:off x="8312664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78145CA5-0648-A811-91DC-6D357032F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372373">
              <a:off x="9254365" y="1942896"/>
              <a:ext cx="2326781" cy="2326781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E9330A15-6D18-CAE3-3AD4-96D6235860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841"/>
            <a:stretch/>
          </p:blipFill>
          <p:spPr>
            <a:xfrm>
              <a:off x="8162522" y="2324034"/>
              <a:ext cx="2885477" cy="1995575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</p:grpSp>
      <p:pic>
        <p:nvPicPr>
          <p:cNvPr id="16" name="!!LOGO1">
            <a:extLst>
              <a:ext uri="{FF2B5EF4-FFF2-40B4-BE49-F238E27FC236}">
                <a16:creationId xmlns:a16="http://schemas.microsoft.com/office/drawing/2014/main" id="{E940E64B-AB63-4618-89D7-28BEB000C59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536" t="21794" r="13343" b="20757"/>
          <a:stretch/>
        </p:blipFill>
        <p:spPr>
          <a:xfrm>
            <a:off x="331199" y="351687"/>
            <a:ext cx="485842" cy="39805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39AB8C2-E258-D9DC-FA4A-48A48B3636DE}"/>
              </a:ext>
            </a:extLst>
          </p:cNvPr>
          <p:cNvGrpSpPr/>
          <p:nvPr/>
        </p:nvGrpSpPr>
        <p:grpSpPr>
          <a:xfrm>
            <a:off x="13561340" y="546905"/>
            <a:ext cx="5225883" cy="1781216"/>
            <a:chOff x="5568219" y="546905"/>
            <a:chExt cx="5225883" cy="1781216"/>
          </a:xfrm>
        </p:grpSpPr>
        <p:sp>
          <p:nvSpPr>
            <p:cNvPr id="22" name="Rectangle: Rounded Corners 16">
              <a:extLst>
                <a:ext uri="{FF2B5EF4-FFF2-40B4-BE49-F238E27FC236}">
                  <a16:creationId xmlns:a16="http://schemas.microsoft.com/office/drawing/2014/main" id="{ECD829E0-423A-87DE-F8B5-0746ACD0D1BE}"/>
                </a:ext>
              </a:extLst>
            </p:cNvPr>
            <p:cNvSpPr/>
            <p:nvPr/>
          </p:nvSpPr>
          <p:spPr>
            <a:xfrm rot="16200000">
              <a:off x="7290553" y="-1175429"/>
              <a:ext cx="1781216" cy="5225883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730E2CC-D97B-8B8D-36C3-B485966B1C1C}"/>
                </a:ext>
              </a:extLst>
            </p:cNvPr>
            <p:cNvSpPr/>
            <p:nvPr/>
          </p:nvSpPr>
          <p:spPr>
            <a:xfrm>
              <a:off x="5718041" y="696727"/>
              <a:ext cx="1481572" cy="1481572"/>
            </a:xfrm>
            <a:prstGeom prst="ellipse">
              <a:avLst/>
            </a:prstGeom>
            <a:solidFill>
              <a:srgbClr val="F1F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0AAC3D0-6989-77BF-115F-E3E0FB1E914B}"/>
                </a:ext>
              </a:extLst>
            </p:cNvPr>
            <p:cNvGrpSpPr/>
            <p:nvPr/>
          </p:nvGrpSpPr>
          <p:grpSpPr>
            <a:xfrm>
              <a:off x="7425310" y="796119"/>
              <a:ext cx="3073229" cy="1282788"/>
              <a:chOff x="7582151" y="821195"/>
              <a:chExt cx="3516876" cy="146797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37A76D5-8612-F4E1-624A-3E2F74B2AFE2}"/>
                  </a:ext>
                </a:extLst>
              </p:cNvPr>
              <p:cNvSpPr txBox="1"/>
              <p:nvPr/>
            </p:nvSpPr>
            <p:spPr>
              <a:xfrm>
                <a:off x="7582151" y="1448858"/>
                <a:ext cx="3516876" cy="84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E1D19B8-260E-052D-86DC-BECCD50401E6}"/>
                  </a:ext>
                </a:extLst>
              </p:cNvPr>
              <p:cNvSpPr txBox="1"/>
              <p:nvPr/>
            </p:nvSpPr>
            <p:spPr>
              <a:xfrm>
                <a:off x="7582151" y="821195"/>
                <a:ext cx="2711199" cy="422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E1080A"/>
                    </a:solidFill>
                  </a:rPr>
                  <a:t>Lionel Messi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5A62181-CA2E-3FBE-ECE0-A9E71D8CCF15}"/>
                  </a:ext>
                </a:extLst>
              </p:cNvPr>
              <p:cNvSpPr txBox="1"/>
              <p:nvPr/>
            </p:nvSpPr>
            <p:spPr>
              <a:xfrm>
                <a:off x="7582151" y="1129298"/>
                <a:ext cx="2043083" cy="31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accent1">
                        <a:lumMod val="90000"/>
                        <a:lumOff val="10000"/>
                      </a:schemeClr>
                    </a:solidFill>
                  </a:rPr>
                  <a:t>Soccer</a:t>
                </a:r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5B3D84D-204A-03DD-602F-99FCFD0E9C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00" b="10000"/>
            <a:stretch/>
          </p:blipFill>
          <p:spPr bwMode="auto">
            <a:xfrm>
              <a:off x="5878684" y="857370"/>
              <a:ext cx="1160288" cy="1160288"/>
            </a:xfrm>
            <a:custGeom>
              <a:avLst/>
              <a:gdLst>
                <a:gd name="connsiteX0" fmla="*/ 580144 w 1160288"/>
                <a:gd name="connsiteY0" fmla="*/ 0 h 1160288"/>
                <a:gd name="connsiteX1" fmla="*/ 1160288 w 1160288"/>
                <a:gd name="connsiteY1" fmla="*/ 580144 h 1160288"/>
                <a:gd name="connsiteX2" fmla="*/ 580144 w 1160288"/>
                <a:gd name="connsiteY2" fmla="*/ 1160288 h 1160288"/>
                <a:gd name="connsiteX3" fmla="*/ 0 w 1160288"/>
                <a:gd name="connsiteY3" fmla="*/ 580144 h 1160288"/>
                <a:gd name="connsiteX4" fmla="*/ 580144 w 1160288"/>
                <a:gd name="connsiteY4" fmla="*/ 0 h 116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0288" h="1160288">
                  <a:moveTo>
                    <a:pt x="580144" y="0"/>
                  </a:moveTo>
                  <a:cubicBezTo>
                    <a:pt x="900549" y="0"/>
                    <a:pt x="1160288" y="259739"/>
                    <a:pt x="1160288" y="580144"/>
                  </a:cubicBezTo>
                  <a:cubicBezTo>
                    <a:pt x="1160288" y="900549"/>
                    <a:pt x="900549" y="1160288"/>
                    <a:pt x="580144" y="1160288"/>
                  </a:cubicBezTo>
                  <a:cubicBezTo>
                    <a:pt x="259739" y="1160288"/>
                    <a:pt x="0" y="900549"/>
                    <a:pt x="0" y="580144"/>
                  </a:cubicBezTo>
                  <a:cubicBezTo>
                    <a:pt x="0" y="259739"/>
                    <a:pt x="259739" y="0"/>
                    <a:pt x="580144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874D684-451B-BA68-655B-3FC6C10E537A}"/>
              </a:ext>
            </a:extLst>
          </p:cNvPr>
          <p:cNvGrpSpPr/>
          <p:nvPr/>
        </p:nvGrpSpPr>
        <p:grpSpPr>
          <a:xfrm>
            <a:off x="13469469" y="2538393"/>
            <a:ext cx="5225883" cy="1781216"/>
            <a:chOff x="6114319" y="2538393"/>
            <a:chExt cx="5225883" cy="1781216"/>
          </a:xfrm>
        </p:grpSpPr>
        <p:sp>
          <p:nvSpPr>
            <p:cNvPr id="49" name="Rectangle: Rounded Corners 37">
              <a:extLst>
                <a:ext uri="{FF2B5EF4-FFF2-40B4-BE49-F238E27FC236}">
                  <a16:creationId xmlns:a16="http://schemas.microsoft.com/office/drawing/2014/main" id="{4E9263B3-F575-2317-9B91-85148C38430C}"/>
                </a:ext>
              </a:extLst>
            </p:cNvPr>
            <p:cNvSpPr/>
            <p:nvPr/>
          </p:nvSpPr>
          <p:spPr>
            <a:xfrm rot="16200000">
              <a:off x="7836653" y="816059"/>
              <a:ext cx="1781216" cy="5225883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E7EC86A-E589-FB1B-B01A-918ADD0C050C}"/>
                </a:ext>
              </a:extLst>
            </p:cNvPr>
            <p:cNvSpPr/>
            <p:nvPr/>
          </p:nvSpPr>
          <p:spPr>
            <a:xfrm>
              <a:off x="6264141" y="2688215"/>
              <a:ext cx="1481572" cy="1481572"/>
            </a:xfrm>
            <a:prstGeom prst="ellipse">
              <a:avLst/>
            </a:prstGeom>
            <a:solidFill>
              <a:srgbClr val="F1F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C5E3827-F38E-0922-9C8E-CA2262FA31C3}"/>
                </a:ext>
              </a:extLst>
            </p:cNvPr>
            <p:cNvGrpSpPr/>
            <p:nvPr/>
          </p:nvGrpSpPr>
          <p:grpSpPr>
            <a:xfrm>
              <a:off x="7971410" y="2787607"/>
              <a:ext cx="3073229" cy="1282788"/>
              <a:chOff x="7582151" y="821195"/>
              <a:chExt cx="3516876" cy="1467970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E943ADB-C36D-A6F6-ED34-5D84DE4E355E}"/>
                  </a:ext>
                </a:extLst>
              </p:cNvPr>
              <p:cNvSpPr txBox="1"/>
              <p:nvPr/>
            </p:nvSpPr>
            <p:spPr>
              <a:xfrm>
                <a:off x="7582151" y="1448858"/>
                <a:ext cx="3516876" cy="84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A96DF52-CABA-C107-6BBA-0B6BA1819B2A}"/>
                  </a:ext>
                </a:extLst>
              </p:cNvPr>
              <p:cNvSpPr txBox="1"/>
              <p:nvPr/>
            </p:nvSpPr>
            <p:spPr>
              <a:xfrm>
                <a:off x="7582151" y="821195"/>
                <a:ext cx="2711199" cy="422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E1080A"/>
                    </a:solidFill>
                  </a:rPr>
                  <a:t>David Beckham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50532FD-70A6-0378-E358-E9B9A1C3A4AD}"/>
                  </a:ext>
                </a:extLst>
              </p:cNvPr>
              <p:cNvSpPr txBox="1"/>
              <p:nvPr/>
            </p:nvSpPr>
            <p:spPr>
              <a:xfrm>
                <a:off x="7582151" y="1129298"/>
                <a:ext cx="2043083" cy="31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accent1">
                        <a:lumMod val="90000"/>
                        <a:lumOff val="10000"/>
                      </a:schemeClr>
                    </a:solidFill>
                  </a:rPr>
                  <a:t>Soccer</a:t>
                </a: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B5FF5B2-E8B3-E8FB-45EC-30F025C060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76" t="14501" r="13353" b="49844"/>
            <a:stretch/>
          </p:blipFill>
          <p:spPr bwMode="auto">
            <a:xfrm>
              <a:off x="6424784" y="2848858"/>
              <a:ext cx="1160288" cy="1160288"/>
            </a:xfrm>
            <a:custGeom>
              <a:avLst/>
              <a:gdLst>
                <a:gd name="connsiteX0" fmla="*/ 580144 w 1160288"/>
                <a:gd name="connsiteY0" fmla="*/ 0 h 1160288"/>
                <a:gd name="connsiteX1" fmla="*/ 1160288 w 1160288"/>
                <a:gd name="connsiteY1" fmla="*/ 580144 h 1160288"/>
                <a:gd name="connsiteX2" fmla="*/ 580144 w 1160288"/>
                <a:gd name="connsiteY2" fmla="*/ 1160288 h 1160288"/>
                <a:gd name="connsiteX3" fmla="*/ 0 w 1160288"/>
                <a:gd name="connsiteY3" fmla="*/ 580144 h 1160288"/>
                <a:gd name="connsiteX4" fmla="*/ 580144 w 1160288"/>
                <a:gd name="connsiteY4" fmla="*/ 0 h 116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0288" h="1160288">
                  <a:moveTo>
                    <a:pt x="580144" y="0"/>
                  </a:moveTo>
                  <a:cubicBezTo>
                    <a:pt x="900549" y="0"/>
                    <a:pt x="1160288" y="259739"/>
                    <a:pt x="1160288" y="580144"/>
                  </a:cubicBezTo>
                  <a:cubicBezTo>
                    <a:pt x="1160288" y="900549"/>
                    <a:pt x="900549" y="1160288"/>
                    <a:pt x="580144" y="1160288"/>
                  </a:cubicBezTo>
                  <a:cubicBezTo>
                    <a:pt x="259739" y="1160288"/>
                    <a:pt x="0" y="900549"/>
                    <a:pt x="0" y="580144"/>
                  </a:cubicBezTo>
                  <a:cubicBezTo>
                    <a:pt x="0" y="259739"/>
                    <a:pt x="259739" y="0"/>
                    <a:pt x="580144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FEE226B-DD63-9363-E89B-4A14E38B33E9}"/>
              </a:ext>
            </a:extLst>
          </p:cNvPr>
          <p:cNvGrpSpPr/>
          <p:nvPr/>
        </p:nvGrpSpPr>
        <p:grpSpPr>
          <a:xfrm>
            <a:off x="13561340" y="4529880"/>
            <a:ext cx="5225883" cy="1781216"/>
            <a:chOff x="5568219" y="4529880"/>
            <a:chExt cx="5225883" cy="1781216"/>
          </a:xfrm>
        </p:grpSpPr>
        <p:sp>
          <p:nvSpPr>
            <p:cNvPr id="62" name="Rectangle: Rounded Corners 45">
              <a:extLst>
                <a:ext uri="{FF2B5EF4-FFF2-40B4-BE49-F238E27FC236}">
                  <a16:creationId xmlns:a16="http://schemas.microsoft.com/office/drawing/2014/main" id="{BA637B99-257E-894D-E44F-9021A0C1E808}"/>
                </a:ext>
              </a:extLst>
            </p:cNvPr>
            <p:cNvSpPr/>
            <p:nvPr/>
          </p:nvSpPr>
          <p:spPr>
            <a:xfrm rot="16200000">
              <a:off x="7290553" y="2807546"/>
              <a:ext cx="1781216" cy="5225883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43F19B4-4DB5-CD15-2C7A-9FA025534C10}"/>
                </a:ext>
              </a:extLst>
            </p:cNvPr>
            <p:cNvSpPr/>
            <p:nvPr/>
          </p:nvSpPr>
          <p:spPr>
            <a:xfrm>
              <a:off x="5718041" y="4679702"/>
              <a:ext cx="1481572" cy="1481572"/>
            </a:xfrm>
            <a:prstGeom prst="ellipse">
              <a:avLst/>
            </a:prstGeom>
            <a:solidFill>
              <a:srgbClr val="F1F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3165" name="Group 3164">
              <a:extLst>
                <a:ext uri="{FF2B5EF4-FFF2-40B4-BE49-F238E27FC236}">
                  <a16:creationId xmlns:a16="http://schemas.microsoft.com/office/drawing/2014/main" id="{1948422C-878A-8AFB-60FD-7CF9C91188F4}"/>
                </a:ext>
              </a:extLst>
            </p:cNvPr>
            <p:cNvGrpSpPr/>
            <p:nvPr/>
          </p:nvGrpSpPr>
          <p:grpSpPr>
            <a:xfrm>
              <a:off x="7425310" y="4779094"/>
              <a:ext cx="3073229" cy="1282788"/>
              <a:chOff x="7582151" y="821195"/>
              <a:chExt cx="3516876" cy="1467970"/>
            </a:xfrm>
          </p:grpSpPr>
          <p:sp>
            <p:nvSpPr>
              <p:cNvPr id="3167" name="TextBox 3166">
                <a:extLst>
                  <a:ext uri="{FF2B5EF4-FFF2-40B4-BE49-F238E27FC236}">
                    <a16:creationId xmlns:a16="http://schemas.microsoft.com/office/drawing/2014/main" id="{064136FC-B1D7-0FF7-7451-0AD0A574D385}"/>
                  </a:ext>
                </a:extLst>
              </p:cNvPr>
              <p:cNvSpPr txBox="1"/>
              <p:nvPr/>
            </p:nvSpPr>
            <p:spPr>
              <a:xfrm>
                <a:off x="7582151" y="1448858"/>
                <a:ext cx="3516876" cy="84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</a:t>
                </a:r>
              </a:p>
            </p:txBody>
          </p:sp>
          <p:sp>
            <p:nvSpPr>
              <p:cNvPr id="3168" name="TextBox 3167">
                <a:extLst>
                  <a:ext uri="{FF2B5EF4-FFF2-40B4-BE49-F238E27FC236}">
                    <a16:creationId xmlns:a16="http://schemas.microsoft.com/office/drawing/2014/main" id="{74522EB0-B3C6-AF85-F7F7-260F82071204}"/>
                  </a:ext>
                </a:extLst>
              </p:cNvPr>
              <p:cNvSpPr txBox="1"/>
              <p:nvPr/>
            </p:nvSpPr>
            <p:spPr>
              <a:xfrm>
                <a:off x="7582151" y="821195"/>
                <a:ext cx="2711199" cy="422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E1080A"/>
                    </a:solidFill>
                  </a:rPr>
                  <a:t>James Harden</a:t>
                </a:r>
              </a:p>
            </p:txBody>
          </p:sp>
          <p:sp>
            <p:nvSpPr>
              <p:cNvPr id="3169" name="TextBox 3168">
                <a:extLst>
                  <a:ext uri="{FF2B5EF4-FFF2-40B4-BE49-F238E27FC236}">
                    <a16:creationId xmlns:a16="http://schemas.microsoft.com/office/drawing/2014/main" id="{E96166E6-897F-CA41-3784-B4CE06A8DC56}"/>
                  </a:ext>
                </a:extLst>
              </p:cNvPr>
              <p:cNvSpPr txBox="1"/>
              <p:nvPr/>
            </p:nvSpPr>
            <p:spPr>
              <a:xfrm>
                <a:off x="7582151" y="1129298"/>
                <a:ext cx="2043083" cy="31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accent1">
                        <a:lumMod val="90000"/>
                        <a:lumOff val="10000"/>
                      </a:schemeClr>
                    </a:solidFill>
                  </a:rPr>
                  <a:t>Basketball</a:t>
                </a:r>
              </a:p>
            </p:txBody>
          </p:sp>
        </p:grpSp>
        <p:pic>
          <p:nvPicPr>
            <p:cNvPr id="3166" name="Picture 3165">
              <a:extLst>
                <a:ext uri="{FF2B5EF4-FFF2-40B4-BE49-F238E27FC236}">
                  <a16:creationId xmlns:a16="http://schemas.microsoft.com/office/drawing/2014/main" id="{6212EA10-E97A-7A28-FEC8-459FBC1711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" t="12731" r="6890" b="13389"/>
            <a:stretch/>
          </p:blipFill>
          <p:spPr bwMode="auto">
            <a:xfrm>
              <a:off x="5878684" y="4840345"/>
              <a:ext cx="1160288" cy="1160288"/>
            </a:xfrm>
            <a:custGeom>
              <a:avLst/>
              <a:gdLst>
                <a:gd name="connsiteX0" fmla="*/ 580144 w 1160288"/>
                <a:gd name="connsiteY0" fmla="*/ 0 h 1160288"/>
                <a:gd name="connsiteX1" fmla="*/ 1160288 w 1160288"/>
                <a:gd name="connsiteY1" fmla="*/ 580144 h 1160288"/>
                <a:gd name="connsiteX2" fmla="*/ 580144 w 1160288"/>
                <a:gd name="connsiteY2" fmla="*/ 1160288 h 1160288"/>
                <a:gd name="connsiteX3" fmla="*/ 0 w 1160288"/>
                <a:gd name="connsiteY3" fmla="*/ 580144 h 1160288"/>
                <a:gd name="connsiteX4" fmla="*/ 580144 w 1160288"/>
                <a:gd name="connsiteY4" fmla="*/ 0 h 116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0288" h="1160288">
                  <a:moveTo>
                    <a:pt x="580144" y="0"/>
                  </a:moveTo>
                  <a:cubicBezTo>
                    <a:pt x="900549" y="0"/>
                    <a:pt x="1160288" y="259739"/>
                    <a:pt x="1160288" y="580144"/>
                  </a:cubicBezTo>
                  <a:cubicBezTo>
                    <a:pt x="1160288" y="900549"/>
                    <a:pt x="900549" y="1160288"/>
                    <a:pt x="580144" y="1160288"/>
                  </a:cubicBezTo>
                  <a:cubicBezTo>
                    <a:pt x="259739" y="1160288"/>
                    <a:pt x="0" y="900549"/>
                    <a:pt x="0" y="580144"/>
                  </a:cubicBezTo>
                  <a:cubicBezTo>
                    <a:pt x="0" y="259739"/>
                    <a:pt x="259739" y="0"/>
                    <a:pt x="580144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9656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>
            <a:extLst>
              <a:ext uri="{FF2B5EF4-FFF2-40B4-BE49-F238E27FC236}">
                <a16:creationId xmlns:a16="http://schemas.microsoft.com/office/drawing/2014/main" id="{48954BB6-8ADE-D92A-30C3-4D0F076FBD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83163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3" progId="TCLayout.ActiveDocument.1">
                  <p:embed/>
                </p:oleObj>
              </mc:Choice>
              <mc:Fallback>
                <p:oleObj name="think-cell Slide" r:id="rId3" imgW="344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11DCD0B0-D8BF-FF62-47E0-014BB23FA2A3}"/>
              </a:ext>
            </a:extLst>
          </p:cNvPr>
          <p:cNvSpPr/>
          <p:nvPr/>
        </p:nvSpPr>
        <p:spPr>
          <a:xfrm>
            <a:off x="0" y="1473200"/>
            <a:ext cx="12192000" cy="39116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2" name="Group 2051">
            <a:extLst>
              <a:ext uri="{FF2B5EF4-FFF2-40B4-BE49-F238E27FC236}">
                <a16:creationId xmlns:a16="http://schemas.microsoft.com/office/drawing/2014/main" id="{B036414F-FC72-4E57-CD36-8D744AC36DFA}"/>
              </a:ext>
            </a:extLst>
          </p:cNvPr>
          <p:cNvGrpSpPr/>
          <p:nvPr/>
        </p:nvGrpSpPr>
        <p:grpSpPr>
          <a:xfrm rot="10800000">
            <a:off x="-4590707" y="-3631429"/>
            <a:ext cx="14120858" cy="14120858"/>
            <a:chOff x="-116114" y="-2783114"/>
            <a:chExt cx="12424228" cy="12424228"/>
          </a:xfrm>
        </p:grpSpPr>
        <p:sp>
          <p:nvSpPr>
            <p:cNvPr id="2053" name="Freeform: Shape 2052">
              <a:extLst>
                <a:ext uri="{FF2B5EF4-FFF2-40B4-BE49-F238E27FC236}">
                  <a16:creationId xmlns:a16="http://schemas.microsoft.com/office/drawing/2014/main" id="{F8AD2F0E-1D5C-7AE4-A84C-27A0BE4CB5DF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10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2054" name="Freeform: Shape 2053">
              <a:extLst>
                <a:ext uri="{FF2B5EF4-FFF2-40B4-BE49-F238E27FC236}">
                  <a16:creationId xmlns:a16="http://schemas.microsoft.com/office/drawing/2014/main" id="{CA5E7214-9710-250A-5B6A-9EE56C24C411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10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55" name="Freeform: Shape 2054">
              <a:extLst>
                <a:ext uri="{FF2B5EF4-FFF2-40B4-BE49-F238E27FC236}">
                  <a16:creationId xmlns:a16="http://schemas.microsoft.com/office/drawing/2014/main" id="{F7EF6C05-47E2-7E45-4E89-20A88B1170B1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10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56" name="Freeform: Shape 2055">
              <a:extLst>
                <a:ext uri="{FF2B5EF4-FFF2-40B4-BE49-F238E27FC236}">
                  <a16:creationId xmlns:a16="http://schemas.microsoft.com/office/drawing/2014/main" id="{37C56AA4-5EFF-54AA-3267-84B7A7CFB522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1000"/>
                    </a:srgbClr>
                  </a:gs>
                  <a:gs pos="100000">
                    <a:srgbClr val="E1080A">
                      <a:alpha val="10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grpSp>
        <p:nvGrpSpPr>
          <p:cNvPr id="2094" name="Group 2093">
            <a:extLst>
              <a:ext uri="{FF2B5EF4-FFF2-40B4-BE49-F238E27FC236}">
                <a16:creationId xmlns:a16="http://schemas.microsoft.com/office/drawing/2014/main" id="{04A46274-066E-1963-A7EE-E521142C28D7}"/>
              </a:ext>
            </a:extLst>
          </p:cNvPr>
          <p:cNvGrpSpPr/>
          <p:nvPr/>
        </p:nvGrpSpPr>
        <p:grpSpPr>
          <a:xfrm>
            <a:off x="0" y="0"/>
            <a:ext cx="6680201" cy="6858000"/>
            <a:chOff x="0" y="0"/>
            <a:chExt cx="6680201" cy="68580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8FE5BD5-8364-CBE2-71C6-BC69E87633B7}"/>
                </a:ext>
              </a:extLst>
            </p:cNvPr>
            <p:cNvGrpSpPr/>
            <p:nvPr/>
          </p:nvGrpSpPr>
          <p:grpSpPr>
            <a:xfrm>
              <a:off x="0" y="0"/>
              <a:ext cx="6680201" cy="6858000"/>
              <a:chOff x="0" y="0"/>
              <a:chExt cx="6680201" cy="6858000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BA882A4C-B0BB-C81B-5898-0E44E716DD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35" b="8935"/>
              <a:stretch/>
            </p:blipFill>
            <p:spPr bwMode="auto">
              <a:xfrm>
                <a:off x="0" y="0"/>
                <a:ext cx="6680201" cy="6858000"/>
              </a:xfrm>
              <a:custGeom>
                <a:avLst/>
                <a:gdLst>
                  <a:gd name="connsiteX0" fmla="*/ 0 w 6680201"/>
                  <a:gd name="connsiteY0" fmla="*/ 0 h 6858000"/>
                  <a:gd name="connsiteX1" fmla="*/ 4935988 w 6680201"/>
                  <a:gd name="connsiteY1" fmla="*/ 0 h 6858000"/>
                  <a:gd name="connsiteX2" fmla="*/ 4975401 w 6680201"/>
                  <a:gd name="connsiteY2" fmla="*/ 28027 h 6858000"/>
                  <a:gd name="connsiteX3" fmla="*/ 6680201 w 6680201"/>
                  <a:gd name="connsiteY3" fmla="*/ 3429000 h 6858000"/>
                  <a:gd name="connsiteX4" fmla="*/ 4975401 w 6680201"/>
                  <a:gd name="connsiteY4" fmla="*/ 6829973 h 6858000"/>
                  <a:gd name="connsiteX5" fmla="*/ 4935988 w 6680201"/>
                  <a:gd name="connsiteY5" fmla="*/ 6858000 h 6858000"/>
                  <a:gd name="connsiteX6" fmla="*/ 0 w 6680201"/>
                  <a:gd name="connsiteY6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80201" h="6858000">
                    <a:moveTo>
                      <a:pt x="0" y="0"/>
                    </a:moveTo>
                    <a:lnTo>
                      <a:pt x="4935988" y="0"/>
                    </a:lnTo>
                    <a:lnTo>
                      <a:pt x="4975401" y="28027"/>
                    </a:lnTo>
                    <a:cubicBezTo>
                      <a:pt x="6010320" y="801996"/>
                      <a:pt x="6680201" y="2037269"/>
                      <a:pt x="6680201" y="3429000"/>
                    </a:cubicBezTo>
                    <a:cubicBezTo>
                      <a:pt x="6680201" y="4820732"/>
                      <a:pt x="6010320" y="6056004"/>
                      <a:pt x="4975401" y="6829973"/>
                    </a:cubicBezTo>
                    <a:lnTo>
                      <a:pt x="4935988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F44B35E-7D14-A3D8-C45E-4B191326B2BA}"/>
                  </a:ext>
                </a:extLst>
              </p:cNvPr>
              <p:cNvSpPr/>
              <p:nvPr/>
            </p:nvSpPr>
            <p:spPr>
              <a:xfrm>
                <a:off x="0" y="0"/>
                <a:ext cx="6680201" cy="6858000"/>
              </a:xfrm>
              <a:custGeom>
                <a:avLst/>
                <a:gdLst>
                  <a:gd name="connsiteX0" fmla="*/ 0 w 6680201"/>
                  <a:gd name="connsiteY0" fmla="*/ 0 h 6858000"/>
                  <a:gd name="connsiteX1" fmla="*/ 4935988 w 6680201"/>
                  <a:gd name="connsiteY1" fmla="*/ 0 h 6858000"/>
                  <a:gd name="connsiteX2" fmla="*/ 4975401 w 6680201"/>
                  <a:gd name="connsiteY2" fmla="*/ 28027 h 6858000"/>
                  <a:gd name="connsiteX3" fmla="*/ 6680201 w 6680201"/>
                  <a:gd name="connsiteY3" fmla="*/ 3429000 h 6858000"/>
                  <a:gd name="connsiteX4" fmla="*/ 4975401 w 6680201"/>
                  <a:gd name="connsiteY4" fmla="*/ 6829973 h 6858000"/>
                  <a:gd name="connsiteX5" fmla="*/ 4935988 w 6680201"/>
                  <a:gd name="connsiteY5" fmla="*/ 6858000 h 6858000"/>
                  <a:gd name="connsiteX6" fmla="*/ 0 w 6680201"/>
                  <a:gd name="connsiteY6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80201" h="6858000">
                    <a:moveTo>
                      <a:pt x="0" y="0"/>
                    </a:moveTo>
                    <a:lnTo>
                      <a:pt x="4935988" y="0"/>
                    </a:lnTo>
                    <a:lnTo>
                      <a:pt x="4975401" y="28027"/>
                    </a:lnTo>
                    <a:cubicBezTo>
                      <a:pt x="6010320" y="801996"/>
                      <a:pt x="6680201" y="2037269"/>
                      <a:pt x="6680201" y="3429000"/>
                    </a:cubicBezTo>
                    <a:cubicBezTo>
                      <a:pt x="6680201" y="4820732"/>
                      <a:pt x="6010320" y="6056004"/>
                      <a:pt x="4975401" y="6829973"/>
                    </a:cubicBezTo>
                    <a:lnTo>
                      <a:pt x="4935988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gradFill flip="none" rotWithShape="1">
                <a:gsLst>
                  <a:gs pos="4000">
                    <a:schemeClr val="tx1">
                      <a:alpha val="93754"/>
                    </a:schemeClr>
                  </a:gs>
                  <a:gs pos="100000">
                    <a:srgbClr val="E1080A">
                      <a:alpha val="81118"/>
                    </a:srgbClr>
                  </a:gs>
                </a:gsLst>
                <a:lin ang="1200000" scaled="0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DC8FD26-4372-8D5C-2D5A-CFB5C03F7915}"/>
                </a:ext>
              </a:extLst>
            </p:cNvPr>
            <p:cNvSpPr txBox="1"/>
            <p:nvPr/>
          </p:nvSpPr>
          <p:spPr>
            <a:xfrm>
              <a:off x="851798" y="2551837"/>
              <a:ext cx="461813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Brand Ambassador</a:t>
              </a:r>
            </a:p>
          </p:txBody>
        </p:sp>
      </p:grpSp>
      <p:grpSp>
        <p:nvGrpSpPr>
          <p:cNvPr id="2075" name="Group 2074">
            <a:extLst>
              <a:ext uri="{FF2B5EF4-FFF2-40B4-BE49-F238E27FC236}">
                <a16:creationId xmlns:a16="http://schemas.microsoft.com/office/drawing/2014/main" id="{F24E08B6-C4FA-CC95-9491-7FC06B08BCD6}"/>
              </a:ext>
            </a:extLst>
          </p:cNvPr>
          <p:cNvGrpSpPr/>
          <p:nvPr/>
        </p:nvGrpSpPr>
        <p:grpSpPr>
          <a:xfrm rot="5400000">
            <a:off x="2362200" y="-7807323"/>
            <a:ext cx="7467602" cy="7467598"/>
            <a:chOff x="-116114" y="-2783114"/>
            <a:chExt cx="12424228" cy="12424228"/>
          </a:xfrm>
        </p:grpSpPr>
        <p:sp>
          <p:nvSpPr>
            <p:cNvPr id="2076" name="Freeform: Shape 2075">
              <a:extLst>
                <a:ext uri="{FF2B5EF4-FFF2-40B4-BE49-F238E27FC236}">
                  <a16:creationId xmlns:a16="http://schemas.microsoft.com/office/drawing/2014/main" id="{FAC83866-3ADF-8C9B-2DC6-2757D1B41E03}"/>
                </a:ext>
              </a:extLst>
            </p:cNvPr>
            <p:cNvSpPr/>
            <p:nvPr/>
          </p:nvSpPr>
          <p:spPr>
            <a:xfrm>
              <a:off x="-116114" y="-2783114"/>
              <a:ext cx="12424228" cy="12424228"/>
            </a:xfrm>
            <a:custGeom>
              <a:avLst/>
              <a:gdLst>
                <a:gd name="connsiteX0" fmla="*/ 7788517 w 7788516"/>
                <a:gd name="connsiteY0" fmla="*/ 3894258 h 7788516"/>
                <a:gd name="connsiteX1" fmla="*/ 3894258 w 7788516"/>
                <a:gd name="connsiteY1" fmla="*/ 7788517 h 7788516"/>
                <a:gd name="connsiteX2" fmla="*/ 0 w 7788516"/>
                <a:gd name="connsiteY2" fmla="*/ 3894258 h 7788516"/>
                <a:gd name="connsiteX3" fmla="*/ 3894258 w 7788516"/>
                <a:gd name="connsiteY3" fmla="*/ 0 h 7788516"/>
                <a:gd name="connsiteX4" fmla="*/ 7788517 w 7788516"/>
                <a:gd name="connsiteY4" fmla="*/ 3894258 h 778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8516" h="7788516">
                  <a:moveTo>
                    <a:pt x="7788517" y="3894258"/>
                  </a:moveTo>
                  <a:cubicBezTo>
                    <a:pt x="7788517" y="6044998"/>
                    <a:pt x="6044998" y="7788517"/>
                    <a:pt x="3894258" y="7788517"/>
                  </a:cubicBezTo>
                  <a:cubicBezTo>
                    <a:pt x="1743519" y="7788517"/>
                    <a:pt x="0" y="6044998"/>
                    <a:pt x="0" y="3894258"/>
                  </a:cubicBezTo>
                  <a:cubicBezTo>
                    <a:pt x="0" y="1743519"/>
                    <a:pt x="1743519" y="0"/>
                    <a:pt x="3894258" y="0"/>
                  </a:cubicBezTo>
                  <a:cubicBezTo>
                    <a:pt x="6044998" y="0"/>
                    <a:pt x="7788517" y="1743519"/>
                    <a:pt x="7788517" y="3894258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3000"/>
                    </a:srgbClr>
                  </a:gs>
                  <a:gs pos="100000">
                    <a:srgbClr val="E1080A">
                      <a:alpha val="8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2077" name="Freeform: Shape 2076">
              <a:extLst>
                <a:ext uri="{FF2B5EF4-FFF2-40B4-BE49-F238E27FC236}">
                  <a16:creationId xmlns:a16="http://schemas.microsoft.com/office/drawing/2014/main" id="{DC360862-7225-D6C7-0CAF-2A628AA3D2D7}"/>
                </a:ext>
              </a:extLst>
            </p:cNvPr>
            <p:cNvSpPr/>
            <p:nvPr/>
          </p:nvSpPr>
          <p:spPr>
            <a:xfrm>
              <a:off x="1180889" y="-1486112"/>
              <a:ext cx="9830223" cy="9830223"/>
            </a:xfrm>
            <a:custGeom>
              <a:avLst/>
              <a:gdLst>
                <a:gd name="connsiteX0" fmla="*/ 6162384 w 6162383"/>
                <a:gd name="connsiteY0" fmla="*/ 3081192 h 6162383"/>
                <a:gd name="connsiteX1" fmla="*/ 3081192 w 6162383"/>
                <a:gd name="connsiteY1" fmla="*/ 6162384 h 6162383"/>
                <a:gd name="connsiteX2" fmla="*/ 0 w 6162383"/>
                <a:gd name="connsiteY2" fmla="*/ 3081192 h 6162383"/>
                <a:gd name="connsiteX3" fmla="*/ 3081192 w 6162383"/>
                <a:gd name="connsiteY3" fmla="*/ 0 h 6162383"/>
                <a:gd name="connsiteX4" fmla="*/ 6162384 w 6162383"/>
                <a:gd name="connsiteY4" fmla="*/ 3081192 h 6162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2383" h="6162383">
                  <a:moveTo>
                    <a:pt x="6162384" y="3081192"/>
                  </a:moveTo>
                  <a:cubicBezTo>
                    <a:pt x="6162384" y="4782887"/>
                    <a:pt x="4782887" y="6162384"/>
                    <a:pt x="3081192" y="6162384"/>
                  </a:cubicBezTo>
                  <a:cubicBezTo>
                    <a:pt x="1379497" y="6162384"/>
                    <a:pt x="0" y="4782887"/>
                    <a:pt x="0" y="3081192"/>
                  </a:cubicBezTo>
                  <a:cubicBezTo>
                    <a:pt x="0" y="1379497"/>
                    <a:pt x="1379497" y="0"/>
                    <a:pt x="3081192" y="0"/>
                  </a:cubicBezTo>
                  <a:cubicBezTo>
                    <a:pt x="4782887" y="0"/>
                    <a:pt x="6162384" y="1379497"/>
                    <a:pt x="6162384" y="3081192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3000"/>
                    </a:srgbClr>
                  </a:gs>
                  <a:gs pos="100000">
                    <a:srgbClr val="E1080A">
                      <a:alpha val="8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78" name="Freeform: Shape 2077">
              <a:extLst>
                <a:ext uri="{FF2B5EF4-FFF2-40B4-BE49-F238E27FC236}">
                  <a16:creationId xmlns:a16="http://schemas.microsoft.com/office/drawing/2014/main" id="{9FF4A138-1C19-6838-CDA1-236291009111}"/>
                </a:ext>
              </a:extLst>
            </p:cNvPr>
            <p:cNvSpPr/>
            <p:nvPr/>
          </p:nvSpPr>
          <p:spPr>
            <a:xfrm>
              <a:off x="2477892" y="-189109"/>
              <a:ext cx="7236219" cy="7236219"/>
            </a:xfrm>
            <a:custGeom>
              <a:avLst/>
              <a:gdLst>
                <a:gd name="connsiteX0" fmla="*/ 4536251 w 4536250"/>
                <a:gd name="connsiteY0" fmla="*/ 2268125 h 4536250"/>
                <a:gd name="connsiteX1" fmla="*/ 2268125 w 4536250"/>
                <a:gd name="connsiteY1" fmla="*/ 4536251 h 4536250"/>
                <a:gd name="connsiteX2" fmla="*/ 0 w 4536250"/>
                <a:gd name="connsiteY2" fmla="*/ 2268125 h 4536250"/>
                <a:gd name="connsiteX3" fmla="*/ 2268125 w 4536250"/>
                <a:gd name="connsiteY3" fmla="*/ 0 h 4536250"/>
                <a:gd name="connsiteX4" fmla="*/ 4536251 w 4536250"/>
                <a:gd name="connsiteY4" fmla="*/ 2268125 h 45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250" h="4536250">
                  <a:moveTo>
                    <a:pt x="4536251" y="2268125"/>
                  </a:moveTo>
                  <a:cubicBezTo>
                    <a:pt x="4536251" y="3520777"/>
                    <a:pt x="3520776" y="4536251"/>
                    <a:pt x="2268125" y="4536251"/>
                  </a:cubicBezTo>
                  <a:cubicBezTo>
                    <a:pt x="1015474" y="4536251"/>
                    <a:pt x="0" y="3520776"/>
                    <a:pt x="0" y="2268125"/>
                  </a:cubicBezTo>
                  <a:cubicBezTo>
                    <a:pt x="0" y="1015474"/>
                    <a:pt x="1015474" y="0"/>
                    <a:pt x="2268125" y="0"/>
                  </a:cubicBezTo>
                  <a:cubicBezTo>
                    <a:pt x="3520777" y="0"/>
                    <a:pt x="4536251" y="1015474"/>
                    <a:pt x="4536251" y="2268125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3000"/>
                    </a:srgbClr>
                  </a:gs>
                  <a:gs pos="100000">
                    <a:srgbClr val="E1080A">
                      <a:alpha val="8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079" name="Freeform: Shape 2078">
              <a:extLst>
                <a:ext uri="{FF2B5EF4-FFF2-40B4-BE49-F238E27FC236}">
                  <a16:creationId xmlns:a16="http://schemas.microsoft.com/office/drawing/2014/main" id="{DD997CDF-86F1-BAD4-1C22-B9D267AE062D}"/>
                </a:ext>
              </a:extLst>
            </p:cNvPr>
            <p:cNvSpPr/>
            <p:nvPr/>
          </p:nvSpPr>
          <p:spPr>
            <a:xfrm>
              <a:off x="3774892" y="1107892"/>
              <a:ext cx="4642213" cy="4642213"/>
            </a:xfrm>
            <a:custGeom>
              <a:avLst/>
              <a:gdLst>
                <a:gd name="connsiteX0" fmla="*/ 2910118 w 2910117"/>
                <a:gd name="connsiteY0" fmla="*/ 1455059 h 2910117"/>
                <a:gd name="connsiteX1" fmla="*/ 1455059 w 2910117"/>
                <a:gd name="connsiteY1" fmla="*/ 2910118 h 2910117"/>
                <a:gd name="connsiteX2" fmla="*/ 0 w 2910117"/>
                <a:gd name="connsiteY2" fmla="*/ 1455059 h 2910117"/>
                <a:gd name="connsiteX3" fmla="*/ 1455059 w 2910117"/>
                <a:gd name="connsiteY3" fmla="*/ 0 h 2910117"/>
                <a:gd name="connsiteX4" fmla="*/ 2910118 w 2910117"/>
                <a:gd name="connsiteY4" fmla="*/ 1455059 h 291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117" h="2910117">
                  <a:moveTo>
                    <a:pt x="2910118" y="1455059"/>
                  </a:moveTo>
                  <a:cubicBezTo>
                    <a:pt x="2910118" y="2258666"/>
                    <a:pt x="2258666" y="2910118"/>
                    <a:pt x="1455059" y="2910118"/>
                  </a:cubicBezTo>
                  <a:cubicBezTo>
                    <a:pt x="651452" y="2910118"/>
                    <a:pt x="0" y="2258666"/>
                    <a:pt x="0" y="1455059"/>
                  </a:cubicBezTo>
                  <a:cubicBezTo>
                    <a:pt x="0" y="651452"/>
                    <a:pt x="651452" y="0"/>
                    <a:pt x="1455059" y="0"/>
                  </a:cubicBezTo>
                  <a:cubicBezTo>
                    <a:pt x="2258666" y="0"/>
                    <a:pt x="2910118" y="651452"/>
                    <a:pt x="2910118" y="1455059"/>
                  </a:cubicBezTo>
                  <a:close/>
                </a:path>
              </a:pathLst>
            </a:custGeom>
            <a:noFill/>
            <a:ln w="12700" cap="flat">
              <a:gradFill>
                <a:gsLst>
                  <a:gs pos="0">
                    <a:srgbClr val="E1080A">
                      <a:alpha val="3000"/>
                    </a:srgbClr>
                  </a:gs>
                  <a:gs pos="100000">
                    <a:srgbClr val="E1080A">
                      <a:alpha val="8000"/>
                    </a:srgb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2096" name="Slide Number Placeholder 5">
            <a:extLst>
              <a:ext uri="{FF2B5EF4-FFF2-40B4-BE49-F238E27FC236}">
                <a16:creationId xmlns:a16="http://schemas.microsoft.com/office/drawing/2014/main" id="{DC90997E-6E44-8114-2B5E-58F54E79062B}"/>
              </a:ext>
            </a:extLst>
          </p:cNvPr>
          <p:cNvSpPr txBox="1">
            <a:spLocks/>
          </p:cNvSpPr>
          <p:nvPr/>
        </p:nvSpPr>
        <p:spPr>
          <a:xfrm>
            <a:off x="307224" y="6313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www.adidas.com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3" name="!!LOGO1">
            <a:extLst>
              <a:ext uri="{FF2B5EF4-FFF2-40B4-BE49-F238E27FC236}">
                <a16:creationId xmlns:a16="http://schemas.microsoft.com/office/drawing/2014/main" id="{65181B1B-5B4B-9D07-A6D9-DCBA2B950A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6536" t="21794" r="13343" b="20757"/>
          <a:stretch/>
        </p:blipFill>
        <p:spPr>
          <a:xfrm>
            <a:off x="331199" y="351687"/>
            <a:ext cx="485842" cy="398052"/>
          </a:xfrm>
          <a:prstGeom prst="rect">
            <a:avLst/>
          </a:prstGeom>
        </p:spPr>
      </p:pic>
      <p:grpSp>
        <p:nvGrpSpPr>
          <p:cNvPr id="2062" name="Group 2061">
            <a:extLst>
              <a:ext uri="{FF2B5EF4-FFF2-40B4-BE49-F238E27FC236}">
                <a16:creationId xmlns:a16="http://schemas.microsoft.com/office/drawing/2014/main" id="{35CB8831-A146-DFD5-33E0-5641F88E6F2A}"/>
              </a:ext>
            </a:extLst>
          </p:cNvPr>
          <p:cNvGrpSpPr/>
          <p:nvPr/>
        </p:nvGrpSpPr>
        <p:grpSpPr>
          <a:xfrm>
            <a:off x="4437415" y="7448553"/>
            <a:ext cx="3317171" cy="3990744"/>
            <a:chOff x="4437415" y="2089921"/>
            <a:chExt cx="3317171" cy="3990744"/>
          </a:xfrm>
        </p:grpSpPr>
        <p:sp>
          <p:nvSpPr>
            <p:cNvPr id="2063" name="Rectangle: Rounded Corners 16">
              <a:extLst>
                <a:ext uri="{FF2B5EF4-FFF2-40B4-BE49-F238E27FC236}">
                  <a16:creationId xmlns:a16="http://schemas.microsoft.com/office/drawing/2014/main" id="{03504573-45CA-603F-3F5D-DD8DFD0DB5C2}"/>
                </a:ext>
              </a:extLst>
            </p:cNvPr>
            <p:cNvSpPr/>
            <p:nvPr/>
          </p:nvSpPr>
          <p:spPr>
            <a:xfrm>
              <a:off x="4437415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25400" cap="flat">
              <a:gradFill>
                <a:gsLst>
                  <a:gs pos="100000">
                    <a:schemeClr val="accent2"/>
                  </a:gs>
                  <a:gs pos="0">
                    <a:schemeClr val="accent2">
                      <a:alpha val="0"/>
                    </a:schemeClr>
                  </a:gs>
                </a:gsLst>
                <a:lin ang="5400000" scaled="1"/>
              </a:gradFill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064" name="Group 2063">
              <a:extLst>
                <a:ext uri="{FF2B5EF4-FFF2-40B4-BE49-F238E27FC236}">
                  <a16:creationId xmlns:a16="http://schemas.microsoft.com/office/drawing/2014/main" id="{35DAE0DD-2E0A-0F00-1C25-051FEC7AF89F}"/>
                </a:ext>
              </a:extLst>
            </p:cNvPr>
            <p:cNvGrpSpPr/>
            <p:nvPr/>
          </p:nvGrpSpPr>
          <p:grpSpPr>
            <a:xfrm>
              <a:off x="4673725" y="4945462"/>
              <a:ext cx="2844550" cy="884635"/>
              <a:chOff x="1089953" y="4858641"/>
              <a:chExt cx="2844550" cy="884635"/>
            </a:xfrm>
          </p:grpSpPr>
          <p:sp>
            <p:nvSpPr>
              <p:cNvPr id="2069" name="TextBox 2068">
                <a:extLst>
                  <a:ext uri="{FF2B5EF4-FFF2-40B4-BE49-F238E27FC236}">
                    <a16:creationId xmlns:a16="http://schemas.microsoft.com/office/drawing/2014/main" id="{6D50F3F2-3C78-863E-459C-CC6C1C54033E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2070" name="TextBox 2069">
                <a:extLst>
                  <a:ext uri="{FF2B5EF4-FFF2-40B4-BE49-F238E27FC236}">
                    <a16:creationId xmlns:a16="http://schemas.microsoft.com/office/drawing/2014/main" id="{74D335FF-FA35-E3D6-BEAF-D3A60240CCBD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BASKETBALL</a:t>
                </a:r>
              </a:p>
            </p:txBody>
          </p:sp>
        </p:grpSp>
        <p:sp>
          <p:nvSpPr>
            <p:cNvPr id="2065" name="Rectangle: Rounded Corners 9">
              <a:extLst>
                <a:ext uri="{FF2B5EF4-FFF2-40B4-BE49-F238E27FC236}">
                  <a16:creationId xmlns:a16="http://schemas.microsoft.com/office/drawing/2014/main" id="{E437374B-13FB-C280-F7FB-75F0688DEC2F}"/>
                </a:ext>
              </a:extLst>
            </p:cNvPr>
            <p:cNvSpPr/>
            <p:nvPr/>
          </p:nvSpPr>
          <p:spPr>
            <a:xfrm>
              <a:off x="4645828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6" name="Group 2065">
              <a:extLst>
                <a:ext uri="{FF2B5EF4-FFF2-40B4-BE49-F238E27FC236}">
                  <a16:creationId xmlns:a16="http://schemas.microsoft.com/office/drawing/2014/main" id="{C3E5AB15-D25C-B37A-38EC-17D1686894D3}"/>
                </a:ext>
              </a:extLst>
            </p:cNvPr>
            <p:cNvGrpSpPr/>
            <p:nvPr/>
          </p:nvGrpSpPr>
          <p:grpSpPr>
            <a:xfrm>
              <a:off x="4721821" y="2543980"/>
              <a:ext cx="2724041" cy="2369373"/>
              <a:chOff x="833918" y="2411189"/>
              <a:chExt cx="2724041" cy="2369373"/>
            </a:xfrm>
          </p:grpSpPr>
          <p:pic>
            <p:nvPicPr>
              <p:cNvPr id="2067" name="Picture 2066">
                <a:extLst>
                  <a:ext uri="{FF2B5EF4-FFF2-40B4-BE49-F238E27FC236}">
                    <a16:creationId xmlns:a16="http://schemas.microsoft.com/office/drawing/2014/main" id="{0F202A4E-D595-6D06-897C-10DD9D8D4F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879952" flipH="1">
                <a:off x="1983770" y="2411257"/>
                <a:ext cx="1574189" cy="1574189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</p:pic>
          <p:pic>
            <p:nvPicPr>
              <p:cNvPr id="2068" name="Picture 2067">
                <a:extLst>
                  <a:ext uri="{FF2B5EF4-FFF2-40B4-BE49-F238E27FC236}">
                    <a16:creationId xmlns:a16="http://schemas.microsoft.com/office/drawing/2014/main" id="{5FC7CA9A-79A0-3CC6-2F3A-168631072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88705">
                <a:off x="833918" y="2411189"/>
                <a:ext cx="2369373" cy="2369373"/>
              </a:xfrm>
              <a:prstGeom prst="rect">
                <a:avLst/>
              </a:prstGeom>
              <a:noFill/>
              <a:ln w="12700" cap="flat">
                <a:noFill/>
                <a:prstDash val="solid"/>
                <a:miter/>
              </a:ln>
              <a:effectLst>
                <a:outerShdw blurRad="444500" dist="190500" dir="5400000" algn="t" rotWithShape="0">
                  <a:prstClr val="black">
                    <a:alpha val="10000"/>
                  </a:prstClr>
                </a:outerShdw>
              </a:effectLst>
            </p:spPr>
          </p:pic>
        </p:grpSp>
      </p:grpSp>
      <p:grpSp>
        <p:nvGrpSpPr>
          <p:cNvPr id="2071" name="Group 2070">
            <a:extLst>
              <a:ext uri="{FF2B5EF4-FFF2-40B4-BE49-F238E27FC236}">
                <a16:creationId xmlns:a16="http://schemas.microsoft.com/office/drawing/2014/main" id="{45E9109C-DFCE-6BA6-8BF3-77475CBF7705}"/>
              </a:ext>
            </a:extLst>
          </p:cNvPr>
          <p:cNvGrpSpPr/>
          <p:nvPr/>
        </p:nvGrpSpPr>
        <p:grpSpPr>
          <a:xfrm>
            <a:off x="-2732254" y="7227279"/>
            <a:ext cx="3321742" cy="4237597"/>
            <a:chOff x="766008" y="1843068"/>
            <a:chExt cx="3321742" cy="4237597"/>
          </a:xfrm>
        </p:grpSpPr>
        <p:sp>
          <p:nvSpPr>
            <p:cNvPr id="2072" name="Rectangle: Rounded Corners 5">
              <a:extLst>
                <a:ext uri="{FF2B5EF4-FFF2-40B4-BE49-F238E27FC236}">
                  <a16:creationId xmlns:a16="http://schemas.microsoft.com/office/drawing/2014/main" id="{72BFEF05-586F-8DD7-579E-15074DBF704F}"/>
                </a:ext>
              </a:extLst>
            </p:cNvPr>
            <p:cNvSpPr/>
            <p:nvPr/>
          </p:nvSpPr>
          <p:spPr>
            <a:xfrm>
              <a:off x="770579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073" name="Group 2072">
              <a:extLst>
                <a:ext uri="{FF2B5EF4-FFF2-40B4-BE49-F238E27FC236}">
                  <a16:creationId xmlns:a16="http://schemas.microsoft.com/office/drawing/2014/main" id="{34D28FFB-B8AD-8332-5A49-48C20BE93F74}"/>
                </a:ext>
              </a:extLst>
            </p:cNvPr>
            <p:cNvGrpSpPr/>
            <p:nvPr/>
          </p:nvGrpSpPr>
          <p:grpSpPr>
            <a:xfrm>
              <a:off x="1006889" y="4945462"/>
              <a:ext cx="2844550" cy="884635"/>
              <a:chOff x="1089953" y="4858641"/>
              <a:chExt cx="2844550" cy="884635"/>
            </a:xfrm>
          </p:grpSpPr>
          <p:sp>
            <p:nvSpPr>
              <p:cNvPr id="2087" name="TextBox 2086">
                <a:extLst>
                  <a:ext uri="{FF2B5EF4-FFF2-40B4-BE49-F238E27FC236}">
                    <a16:creationId xmlns:a16="http://schemas.microsoft.com/office/drawing/2014/main" id="{113529F9-D5FA-472A-CCC8-08C577CB8DF3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2089" name="TextBox 2088">
                <a:extLst>
                  <a:ext uri="{FF2B5EF4-FFF2-40B4-BE49-F238E27FC236}">
                    <a16:creationId xmlns:a16="http://schemas.microsoft.com/office/drawing/2014/main" id="{BD586EA1-2184-26CD-0F0D-E3BB1CE081BE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SOCCER</a:t>
                </a:r>
              </a:p>
            </p:txBody>
          </p:sp>
        </p:grpSp>
        <p:sp>
          <p:nvSpPr>
            <p:cNvPr id="2074" name="Rectangle: Rounded Corners 8">
              <a:extLst>
                <a:ext uri="{FF2B5EF4-FFF2-40B4-BE49-F238E27FC236}">
                  <a16:creationId xmlns:a16="http://schemas.microsoft.com/office/drawing/2014/main" id="{EAF63890-8262-0904-0B38-5860F6A6A40F}"/>
                </a:ext>
              </a:extLst>
            </p:cNvPr>
            <p:cNvSpPr/>
            <p:nvPr/>
          </p:nvSpPr>
          <p:spPr>
            <a:xfrm>
              <a:off x="978992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85" name="Picture 2084">
              <a:extLst>
                <a:ext uri="{FF2B5EF4-FFF2-40B4-BE49-F238E27FC236}">
                  <a16:creationId xmlns:a16="http://schemas.microsoft.com/office/drawing/2014/main" id="{578B14AB-536D-8796-C86C-901F135114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02"/>
            <a:stretch/>
          </p:blipFill>
          <p:spPr>
            <a:xfrm>
              <a:off x="766008" y="1843068"/>
              <a:ext cx="3287060" cy="2918838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2097" name="Group 2096">
            <a:extLst>
              <a:ext uri="{FF2B5EF4-FFF2-40B4-BE49-F238E27FC236}">
                <a16:creationId xmlns:a16="http://schemas.microsoft.com/office/drawing/2014/main" id="{397017D9-514A-5B31-6CC0-BAFE55CB874C}"/>
              </a:ext>
            </a:extLst>
          </p:cNvPr>
          <p:cNvGrpSpPr/>
          <p:nvPr/>
        </p:nvGrpSpPr>
        <p:grpSpPr>
          <a:xfrm>
            <a:off x="11584870" y="7327107"/>
            <a:ext cx="3476895" cy="4137769"/>
            <a:chOff x="8104251" y="1942896"/>
            <a:chExt cx="3476895" cy="4137769"/>
          </a:xfrm>
        </p:grpSpPr>
        <p:sp>
          <p:nvSpPr>
            <p:cNvPr id="2098" name="Rectangle: Rounded Corners 22">
              <a:extLst>
                <a:ext uri="{FF2B5EF4-FFF2-40B4-BE49-F238E27FC236}">
                  <a16:creationId xmlns:a16="http://schemas.microsoft.com/office/drawing/2014/main" id="{AB81D39C-6ECC-2512-3B2C-450BA85741BC}"/>
                </a:ext>
              </a:extLst>
            </p:cNvPr>
            <p:cNvSpPr/>
            <p:nvPr/>
          </p:nvSpPr>
          <p:spPr>
            <a:xfrm>
              <a:off x="8104251" y="2089921"/>
              <a:ext cx="3317171" cy="3990744"/>
            </a:xfrm>
            <a:prstGeom prst="roundRect">
              <a:avLst>
                <a:gd name="adj" fmla="val 6476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099" name="Group 2098">
              <a:extLst>
                <a:ext uri="{FF2B5EF4-FFF2-40B4-BE49-F238E27FC236}">
                  <a16:creationId xmlns:a16="http://schemas.microsoft.com/office/drawing/2014/main" id="{F50A69B8-A393-574D-77C6-298A963DDB77}"/>
                </a:ext>
              </a:extLst>
            </p:cNvPr>
            <p:cNvGrpSpPr/>
            <p:nvPr/>
          </p:nvGrpSpPr>
          <p:grpSpPr>
            <a:xfrm>
              <a:off x="8340561" y="4945462"/>
              <a:ext cx="2844550" cy="884635"/>
              <a:chOff x="1089953" y="4858641"/>
              <a:chExt cx="2844550" cy="884635"/>
            </a:xfrm>
          </p:grpSpPr>
          <p:sp>
            <p:nvSpPr>
              <p:cNvPr id="2103" name="TextBox 2102">
                <a:extLst>
                  <a:ext uri="{FF2B5EF4-FFF2-40B4-BE49-F238E27FC236}">
                    <a16:creationId xmlns:a16="http://schemas.microsoft.com/office/drawing/2014/main" id="{FFB32935-2BAC-1348-637E-50404C94F06D}"/>
                  </a:ext>
                </a:extLst>
              </p:cNvPr>
              <p:cNvSpPr txBox="1"/>
              <p:nvPr/>
            </p:nvSpPr>
            <p:spPr>
              <a:xfrm>
                <a:off x="1089953" y="5230572"/>
                <a:ext cx="2844550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</a:p>
            </p:txBody>
          </p:sp>
          <p:sp>
            <p:nvSpPr>
              <p:cNvPr id="2104" name="TextBox 2103">
                <a:extLst>
                  <a:ext uri="{FF2B5EF4-FFF2-40B4-BE49-F238E27FC236}">
                    <a16:creationId xmlns:a16="http://schemas.microsoft.com/office/drawing/2014/main" id="{A343A1A7-6613-219D-DC78-FDBAC939E2EB}"/>
                  </a:ext>
                </a:extLst>
              </p:cNvPr>
              <p:cNvSpPr txBox="1"/>
              <p:nvPr/>
            </p:nvSpPr>
            <p:spPr>
              <a:xfrm>
                <a:off x="1490687" y="4858641"/>
                <a:ext cx="2043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1080A"/>
                    </a:solidFill>
                  </a:rPr>
                  <a:t>SNEAKERS</a:t>
                </a:r>
              </a:p>
            </p:txBody>
          </p:sp>
        </p:grpSp>
        <p:sp>
          <p:nvSpPr>
            <p:cNvPr id="2100" name="Rectangle: Rounded Corners 13">
              <a:extLst>
                <a:ext uri="{FF2B5EF4-FFF2-40B4-BE49-F238E27FC236}">
                  <a16:creationId xmlns:a16="http://schemas.microsoft.com/office/drawing/2014/main" id="{3BD9EEE8-C9B9-41EE-16FC-A3EF6D61922E}"/>
                </a:ext>
              </a:extLst>
            </p:cNvPr>
            <p:cNvSpPr/>
            <p:nvPr/>
          </p:nvSpPr>
          <p:spPr>
            <a:xfrm>
              <a:off x="8312664" y="3083002"/>
              <a:ext cx="2900344" cy="85221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01" name="Picture 2100">
              <a:extLst>
                <a:ext uri="{FF2B5EF4-FFF2-40B4-BE49-F238E27FC236}">
                  <a16:creationId xmlns:a16="http://schemas.microsoft.com/office/drawing/2014/main" id="{D3A38E8D-3834-AFCE-77A1-13C32161A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372373">
              <a:off x="9254365" y="1942896"/>
              <a:ext cx="2326781" cy="2326781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  <p:pic>
          <p:nvPicPr>
            <p:cNvPr id="2102" name="Picture 2101">
              <a:extLst>
                <a:ext uri="{FF2B5EF4-FFF2-40B4-BE49-F238E27FC236}">
                  <a16:creationId xmlns:a16="http://schemas.microsoft.com/office/drawing/2014/main" id="{2CBA34B2-5DAD-140C-4135-DE14612C36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841"/>
            <a:stretch/>
          </p:blipFill>
          <p:spPr>
            <a:xfrm>
              <a:off x="8162522" y="2324034"/>
              <a:ext cx="2885477" cy="1995575"/>
            </a:xfrm>
            <a:prstGeom prst="rect">
              <a:avLst/>
            </a:prstGeom>
            <a:noFill/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2105" name="Group 2104">
            <a:extLst>
              <a:ext uri="{FF2B5EF4-FFF2-40B4-BE49-F238E27FC236}">
                <a16:creationId xmlns:a16="http://schemas.microsoft.com/office/drawing/2014/main" id="{C9005B65-27DC-B7B8-858D-DDC564FC86A8}"/>
              </a:ext>
            </a:extLst>
          </p:cNvPr>
          <p:cNvGrpSpPr/>
          <p:nvPr/>
        </p:nvGrpSpPr>
        <p:grpSpPr>
          <a:xfrm>
            <a:off x="1456535" y="-3734101"/>
            <a:ext cx="9278930" cy="2974975"/>
            <a:chOff x="1456535" y="1"/>
            <a:chExt cx="9278930" cy="2974975"/>
          </a:xfrm>
        </p:grpSpPr>
        <p:grpSp>
          <p:nvGrpSpPr>
            <p:cNvPr id="2106" name="Group 2105">
              <a:extLst>
                <a:ext uri="{FF2B5EF4-FFF2-40B4-BE49-F238E27FC236}">
                  <a16:creationId xmlns:a16="http://schemas.microsoft.com/office/drawing/2014/main" id="{3ADA0062-61E8-5A15-1D5B-4FF7A56D2B78}"/>
                </a:ext>
              </a:extLst>
            </p:cNvPr>
            <p:cNvGrpSpPr/>
            <p:nvPr/>
          </p:nvGrpSpPr>
          <p:grpSpPr>
            <a:xfrm>
              <a:off x="1456535" y="1"/>
              <a:ext cx="9278930" cy="2974975"/>
              <a:chOff x="1456535" y="1"/>
              <a:chExt cx="9278930" cy="2974975"/>
            </a:xfrm>
          </p:grpSpPr>
          <p:pic>
            <p:nvPicPr>
              <p:cNvPr id="2108" name="Picture 2107">
                <a:extLst>
                  <a:ext uri="{FF2B5EF4-FFF2-40B4-BE49-F238E27FC236}">
                    <a16:creationId xmlns:a16="http://schemas.microsoft.com/office/drawing/2014/main" id="{D0A44C25-BC7C-B110-58F4-85F6648588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099" b="21839"/>
              <a:stretch/>
            </p:blipFill>
            <p:spPr bwMode="auto">
              <a:xfrm>
                <a:off x="1456535" y="1"/>
                <a:ext cx="9278930" cy="2974975"/>
              </a:xfrm>
              <a:custGeom>
                <a:avLst/>
                <a:gdLst>
                  <a:gd name="connsiteX0" fmla="*/ 0 w 9278930"/>
                  <a:gd name="connsiteY0" fmla="*/ 0 h 2974975"/>
                  <a:gd name="connsiteX1" fmla="*/ 9278930 w 9278930"/>
                  <a:gd name="connsiteY1" fmla="*/ 0 h 2974975"/>
                  <a:gd name="connsiteX2" fmla="*/ 9241417 w 9278930"/>
                  <a:gd name="connsiteY2" fmla="*/ 82977 h 2974975"/>
                  <a:gd name="connsiteX3" fmla="*/ 4639465 w 9278930"/>
                  <a:gd name="connsiteY3" fmla="*/ 2974975 h 2974975"/>
                  <a:gd name="connsiteX4" fmla="*/ 37513 w 9278930"/>
                  <a:gd name="connsiteY4" fmla="*/ 82977 h 297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8930" h="2974975">
                    <a:moveTo>
                      <a:pt x="0" y="0"/>
                    </a:moveTo>
                    <a:lnTo>
                      <a:pt x="9278930" y="0"/>
                    </a:lnTo>
                    <a:lnTo>
                      <a:pt x="9241417" y="82977"/>
                    </a:lnTo>
                    <a:cubicBezTo>
                      <a:pt x="8416892" y="1794145"/>
                      <a:pt x="6666078" y="2974975"/>
                      <a:pt x="4639465" y="2974975"/>
                    </a:cubicBezTo>
                    <a:cubicBezTo>
                      <a:pt x="2612853" y="2974975"/>
                      <a:pt x="862038" y="1794145"/>
                      <a:pt x="37513" y="82977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09" name="Freeform: Shape 40">
                <a:extLst>
                  <a:ext uri="{FF2B5EF4-FFF2-40B4-BE49-F238E27FC236}">
                    <a16:creationId xmlns:a16="http://schemas.microsoft.com/office/drawing/2014/main" id="{9CED42E5-8922-F7DF-6A7B-2CDF92A35E96}"/>
                  </a:ext>
                </a:extLst>
              </p:cNvPr>
              <p:cNvSpPr/>
              <p:nvPr/>
            </p:nvSpPr>
            <p:spPr>
              <a:xfrm>
                <a:off x="1456535" y="1"/>
                <a:ext cx="9278930" cy="2974975"/>
              </a:xfrm>
              <a:custGeom>
                <a:avLst/>
                <a:gdLst>
                  <a:gd name="connsiteX0" fmla="*/ 0 w 9278930"/>
                  <a:gd name="connsiteY0" fmla="*/ 0 h 2974975"/>
                  <a:gd name="connsiteX1" fmla="*/ 9278930 w 9278930"/>
                  <a:gd name="connsiteY1" fmla="*/ 0 h 2974975"/>
                  <a:gd name="connsiteX2" fmla="*/ 9241417 w 9278930"/>
                  <a:gd name="connsiteY2" fmla="*/ 82977 h 2974975"/>
                  <a:gd name="connsiteX3" fmla="*/ 4639465 w 9278930"/>
                  <a:gd name="connsiteY3" fmla="*/ 2974975 h 2974975"/>
                  <a:gd name="connsiteX4" fmla="*/ 37513 w 9278930"/>
                  <a:gd name="connsiteY4" fmla="*/ 82977 h 297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78930" h="2974975">
                    <a:moveTo>
                      <a:pt x="0" y="0"/>
                    </a:moveTo>
                    <a:lnTo>
                      <a:pt x="9278930" y="0"/>
                    </a:lnTo>
                    <a:lnTo>
                      <a:pt x="9241417" y="82977"/>
                    </a:lnTo>
                    <a:cubicBezTo>
                      <a:pt x="8416892" y="1794145"/>
                      <a:pt x="6666078" y="2974975"/>
                      <a:pt x="4639465" y="2974975"/>
                    </a:cubicBezTo>
                    <a:cubicBezTo>
                      <a:pt x="2612853" y="2974975"/>
                      <a:pt x="862038" y="1794145"/>
                      <a:pt x="37513" y="82977"/>
                    </a:cubicBezTo>
                    <a:close/>
                  </a:path>
                </a:pathLst>
              </a:custGeom>
              <a:gradFill flip="none" rotWithShape="1">
                <a:gsLst>
                  <a:gs pos="4000">
                    <a:schemeClr val="tx1">
                      <a:alpha val="90000"/>
                    </a:schemeClr>
                  </a:gs>
                  <a:gs pos="100000">
                    <a:srgbClr val="E1080A">
                      <a:alpha val="83000"/>
                    </a:srgbClr>
                  </a:gs>
                </a:gsLst>
                <a:lin ang="1800000" scaled="0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2107" name="TextBox 2106">
              <a:extLst>
                <a:ext uri="{FF2B5EF4-FFF2-40B4-BE49-F238E27FC236}">
                  <a16:creationId xmlns:a16="http://schemas.microsoft.com/office/drawing/2014/main" id="{EBB29C69-26DD-63C3-735D-2D4114B8AAFC}"/>
                </a:ext>
              </a:extLst>
            </p:cNvPr>
            <p:cNvSpPr txBox="1"/>
            <p:nvPr/>
          </p:nvSpPr>
          <p:spPr>
            <a:xfrm>
              <a:off x="3659418" y="777336"/>
              <a:ext cx="48731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Our Product</a:t>
              </a:r>
            </a:p>
          </p:txBody>
        </p:sp>
      </p:grpSp>
      <p:grpSp>
        <p:nvGrpSpPr>
          <p:cNvPr id="2091" name="Group 2090">
            <a:extLst>
              <a:ext uri="{FF2B5EF4-FFF2-40B4-BE49-F238E27FC236}">
                <a16:creationId xmlns:a16="http://schemas.microsoft.com/office/drawing/2014/main" id="{AA4423EC-9B51-99F9-FDAB-9E3B81DB24E7}"/>
              </a:ext>
            </a:extLst>
          </p:cNvPr>
          <p:cNvGrpSpPr/>
          <p:nvPr/>
        </p:nvGrpSpPr>
        <p:grpSpPr>
          <a:xfrm>
            <a:off x="5568219" y="546905"/>
            <a:ext cx="5225883" cy="1781216"/>
            <a:chOff x="5568219" y="546905"/>
            <a:chExt cx="5225883" cy="178121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B38CDD5-FCD3-A4E0-5922-482ED4427ABD}"/>
                </a:ext>
              </a:extLst>
            </p:cNvPr>
            <p:cNvSpPr/>
            <p:nvPr/>
          </p:nvSpPr>
          <p:spPr>
            <a:xfrm rot="16200000">
              <a:off x="7290553" y="-1175429"/>
              <a:ext cx="1781216" cy="5225883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37449737-267A-0B13-5B9E-6241B4FACF37}"/>
                </a:ext>
              </a:extLst>
            </p:cNvPr>
            <p:cNvSpPr/>
            <p:nvPr/>
          </p:nvSpPr>
          <p:spPr>
            <a:xfrm>
              <a:off x="5718041" y="696727"/>
              <a:ext cx="1481572" cy="1481572"/>
            </a:xfrm>
            <a:prstGeom prst="ellipse">
              <a:avLst/>
            </a:prstGeom>
            <a:solidFill>
              <a:srgbClr val="F1F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B7B7A9-3950-1FF6-F5E9-86AD1FBC8CB7}"/>
                </a:ext>
              </a:extLst>
            </p:cNvPr>
            <p:cNvGrpSpPr/>
            <p:nvPr/>
          </p:nvGrpSpPr>
          <p:grpSpPr>
            <a:xfrm>
              <a:off x="7425310" y="796119"/>
              <a:ext cx="3073229" cy="1282788"/>
              <a:chOff x="7582151" y="821195"/>
              <a:chExt cx="3516876" cy="146797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5EE70A-0779-C69A-B6C4-A3424E1ED548}"/>
                  </a:ext>
                </a:extLst>
              </p:cNvPr>
              <p:cNvSpPr txBox="1"/>
              <p:nvPr/>
            </p:nvSpPr>
            <p:spPr>
              <a:xfrm>
                <a:off x="7582151" y="1448858"/>
                <a:ext cx="3516876" cy="84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BAE813-3B11-84BD-CFD8-0C764232C4DE}"/>
                  </a:ext>
                </a:extLst>
              </p:cNvPr>
              <p:cNvSpPr txBox="1"/>
              <p:nvPr/>
            </p:nvSpPr>
            <p:spPr>
              <a:xfrm>
                <a:off x="7582151" y="821195"/>
                <a:ext cx="2711199" cy="422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E1080A"/>
                    </a:solidFill>
                  </a:rPr>
                  <a:t>Lionel Messi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A6E14E2-676A-965D-5FFC-6BA5118F5F91}"/>
                  </a:ext>
                </a:extLst>
              </p:cNvPr>
              <p:cNvSpPr txBox="1"/>
              <p:nvPr/>
            </p:nvSpPr>
            <p:spPr>
              <a:xfrm>
                <a:off x="7582151" y="1129298"/>
                <a:ext cx="2043083" cy="31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accent2"/>
                    </a:solidFill>
                  </a:rPr>
                  <a:t>Soccer</a:t>
                </a:r>
              </a:p>
            </p:txBody>
          </p:sp>
        </p:grpSp>
        <p:pic>
          <p:nvPicPr>
            <p:cNvPr id="2086" name="Picture 2085">
              <a:extLst>
                <a:ext uri="{FF2B5EF4-FFF2-40B4-BE49-F238E27FC236}">
                  <a16:creationId xmlns:a16="http://schemas.microsoft.com/office/drawing/2014/main" id="{2AF4D098-4C9A-FD71-5A4E-1219BEF52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00" b="10000"/>
            <a:stretch/>
          </p:blipFill>
          <p:spPr bwMode="auto">
            <a:xfrm>
              <a:off x="5878684" y="857370"/>
              <a:ext cx="1160288" cy="1160288"/>
            </a:xfrm>
            <a:custGeom>
              <a:avLst/>
              <a:gdLst>
                <a:gd name="connsiteX0" fmla="*/ 580144 w 1160288"/>
                <a:gd name="connsiteY0" fmla="*/ 0 h 1160288"/>
                <a:gd name="connsiteX1" fmla="*/ 1160288 w 1160288"/>
                <a:gd name="connsiteY1" fmla="*/ 580144 h 1160288"/>
                <a:gd name="connsiteX2" fmla="*/ 580144 w 1160288"/>
                <a:gd name="connsiteY2" fmla="*/ 1160288 h 1160288"/>
                <a:gd name="connsiteX3" fmla="*/ 0 w 1160288"/>
                <a:gd name="connsiteY3" fmla="*/ 580144 h 1160288"/>
                <a:gd name="connsiteX4" fmla="*/ 580144 w 1160288"/>
                <a:gd name="connsiteY4" fmla="*/ 0 h 116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0288" h="1160288">
                  <a:moveTo>
                    <a:pt x="580144" y="0"/>
                  </a:moveTo>
                  <a:cubicBezTo>
                    <a:pt x="900549" y="0"/>
                    <a:pt x="1160288" y="259739"/>
                    <a:pt x="1160288" y="580144"/>
                  </a:cubicBezTo>
                  <a:cubicBezTo>
                    <a:pt x="1160288" y="900549"/>
                    <a:pt x="900549" y="1160288"/>
                    <a:pt x="580144" y="1160288"/>
                  </a:cubicBezTo>
                  <a:cubicBezTo>
                    <a:pt x="259739" y="1160288"/>
                    <a:pt x="0" y="900549"/>
                    <a:pt x="0" y="580144"/>
                  </a:cubicBezTo>
                  <a:cubicBezTo>
                    <a:pt x="0" y="259739"/>
                    <a:pt x="259739" y="0"/>
                    <a:pt x="580144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92" name="Group 2091">
            <a:extLst>
              <a:ext uri="{FF2B5EF4-FFF2-40B4-BE49-F238E27FC236}">
                <a16:creationId xmlns:a16="http://schemas.microsoft.com/office/drawing/2014/main" id="{D07E1FD5-511F-90D2-7F72-F65FDCC4A44B}"/>
              </a:ext>
            </a:extLst>
          </p:cNvPr>
          <p:cNvGrpSpPr/>
          <p:nvPr/>
        </p:nvGrpSpPr>
        <p:grpSpPr>
          <a:xfrm>
            <a:off x="6114319" y="2538393"/>
            <a:ext cx="5225883" cy="1781216"/>
            <a:chOff x="6114319" y="2538393"/>
            <a:chExt cx="5225883" cy="1781216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2745D4B-2183-3366-721B-D0CAEC2B749C}"/>
                </a:ext>
              </a:extLst>
            </p:cNvPr>
            <p:cNvSpPr/>
            <p:nvPr/>
          </p:nvSpPr>
          <p:spPr>
            <a:xfrm rot="16200000">
              <a:off x="7836653" y="816059"/>
              <a:ext cx="1781216" cy="5225883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E5089A1-EAA7-4A6E-6BD7-F2EFA0ED3A04}"/>
                </a:ext>
              </a:extLst>
            </p:cNvPr>
            <p:cNvSpPr/>
            <p:nvPr/>
          </p:nvSpPr>
          <p:spPr>
            <a:xfrm>
              <a:off x="6264141" y="2688215"/>
              <a:ext cx="1481572" cy="1481572"/>
            </a:xfrm>
            <a:prstGeom prst="ellipse">
              <a:avLst/>
            </a:prstGeom>
            <a:solidFill>
              <a:srgbClr val="F1F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83F51F8-4425-E8E9-7251-F9D231378F64}"/>
                </a:ext>
              </a:extLst>
            </p:cNvPr>
            <p:cNvGrpSpPr/>
            <p:nvPr/>
          </p:nvGrpSpPr>
          <p:grpSpPr>
            <a:xfrm>
              <a:off x="7971410" y="2787607"/>
              <a:ext cx="3073229" cy="1282788"/>
              <a:chOff x="7582151" y="821195"/>
              <a:chExt cx="3516876" cy="146797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2F0C03A-C607-CE82-EC6A-B912FC81634E}"/>
                  </a:ext>
                </a:extLst>
              </p:cNvPr>
              <p:cNvSpPr txBox="1"/>
              <p:nvPr/>
            </p:nvSpPr>
            <p:spPr>
              <a:xfrm>
                <a:off x="7582151" y="1448858"/>
                <a:ext cx="3516876" cy="84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9BD26D-0341-9804-6ECE-D2B55837EC10}"/>
                  </a:ext>
                </a:extLst>
              </p:cNvPr>
              <p:cNvSpPr txBox="1"/>
              <p:nvPr/>
            </p:nvSpPr>
            <p:spPr>
              <a:xfrm>
                <a:off x="7582151" y="821195"/>
                <a:ext cx="2711199" cy="422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E1080A"/>
                    </a:solidFill>
                  </a:rPr>
                  <a:t>David Beckham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CED9F0F-E481-7439-0FB1-B6E3DABA50A8}"/>
                  </a:ext>
                </a:extLst>
              </p:cNvPr>
              <p:cNvSpPr txBox="1"/>
              <p:nvPr/>
            </p:nvSpPr>
            <p:spPr>
              <a:xfrm>
                <a:off x="7582151" y="1129298"/>
                <a:ext cx="2043083" cy="31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accent2"/>
                    </a:solidFill>
                  </a:rPr>
                  <a:t>Soccer</a:t>
                </a:r>
              </a:p>
            </p:txBody>
          </p:sp>
        </p:grpSp>
        <p:pic>
          <p:nvPicPr>
            <p:cNvPr id="2088" name="Picture 2087">
              <a:extLst>
                <a:ext uri="{FF2B5EF4-FFF2-40B4-BE49-F238E27FC236}">
                  <a16:creationId xmlns:a16="http://schemas.microsoft.com/office/drawing/2014/main" id="{D553F81E-8DF7-47D4-AFBB-9150D738A4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76" t="14501" r="13353" b="49844"/>
            <a:stretch/>
          </p:blipFill>
          <p:spPr bwMode="auto">
            <a:xfrm>
              <a:off x="6424784" y="2848858"/>
              <a:ext cx="1160288" cy="1160288"/>
            </a:xfrm>
            <a:custGeom>
              <a:avLst/>
              <a:gdLst>
                <a:gd name="connsiteX0" fmla="*/ 580144 w 1160288"/>
                <a:gd name="connsiteY0" fmla="*/ 0 h 1160288"/>
                <a:gd name="connsiteX1" fmla="*/ 1160288 w 1160288"/>
                <a:gd name="connsiteY1" fmla="*/ 580144 h 1160288"/>
                <a:gd name="connsiteX2" fmla="*/ 580144 w 1160288"/>
                <a:gd name="connsiteY2" fmla="*/ 1160288 h 1160288"/>
                <a:gd name="connsiteX3" fmla="*/ 0 w 1160288"/>
                <a:gd name="connsiteY3" fmla="*/ 580144 h 1160288"/>
                <a:gd name="connsiteX4" fmla="*/ 580144 w 1160288"/>
                <a:gd name="connsiteY4" fmla="*/ 0 h 116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0288" h="1160288">
                  <a:moveTo>
                    <a:pt x="580144" y="0"/>
                  </a:moveTo>
                  <a:cubicBezTo>
                    <a:pt x="900549" y="0"/>
                    <a:pt x="1160288" y="259739"/>
                    <a:pt x="1160288" y="580144"/>
                  </a:cubicBezTo>
                  <a:cubicBezTo>
                    <a:pt x="1160288" y="900549"/>
                    <a:pt x="900549" y="1160288"/>
                    <a:pt x="580144" y="1160288"/>
                  </a:cubicBezTo>
                  <a:cubicBezTo>
                    <a:pt x="259739" y="1160288"/>
                    <a:pt x="0" y="900549"/>
                    <a:pt x="0" y="580144"/>
                  </a:cubicBezTo>
                  <a:cubicBezTo>
                    <a:pt x="0" y="259739"/>
                    <a:pt x="259739" y="0"/>
                    <a:pt x="580144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93" name="Group 2092">
            <a:extLst>
              <a:ext uri="{FF2B5EF4-FFF2-40B4-BE49-F238E27FC236}">
                <a16:creationId xmlns:a16="http://schemas.microsoft.com/office/drawing/2014/main" id="{3C1A3B16-B99B-B4DC-AC0F-7F22AAD84258}"/>
              </a:ext>
            </a:extLst>
          </p:cNvPr>
          <p:cNvGrpSpPr/>
          <p:nvPr/>
        </p:nvGrpSpPr>
        <p:grpSpPr>
          <a:xfrm>
            <a:off x="5568219" y="4529880"/>
            <a:ext cx="5225883" cy="1781216"/>
            <a:chOff x="5568219" y="4529880"/>
            <a:chExt cx="5225883" cy="1781216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D687FA5-37C2-3056-BAB5-5240E13A6087}"/>
                </a:ext>
              </a:extLst>
            </p:cNvPr>
            <p:cNvSpPr/>
            <p:nvPr/>
          </p:nvSpPr>
          <p:spPr>
            <a:xfrm rot="16200000">
              <a:off x="7290553" y="2807546"/>
              <a:ext cx="1781216" cy="5225883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 w="12700" cap="flat">
              <a:noFill/>
              <a:prstDash val="solid"/>
              <a:miter/>
            </a:ln>
            <a:effectLst>
              <a:outerShdw blurRad="444500" dist="190500" dir="5400000" algn="t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40A9446-9666-EEFB-6FCA-6034533B1172}"/>
                </a:ext>
              </a:extLst>
            </p:cNvPr>
            <p:cNvSpPr/>
            <p:nvPr/>
          </p:nvSpPr>
          <p:spPr>
            <a:xfrm>
              <a:off x="5718041" y="4679702"/>
              <a:ext cx="1481572" cy="1481572"/>
            </a:xfrm>
            <a:prstGeom prst="ellipse">
              <a:avLst/>
            </a:prstGeom>
            <a:solidFill>
              <a:srgbClr val="F1F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3446D92-703B-DBC1-A196-7FF97EF026BA}"/>
                </a:ext>
              </a:extLst>
            </p:cNvPr>
            <p:cNvGrpSpPr/>
            <p:nvPr/>
          </p:nvGrpSpPr>
          <p:grpSpPr>
            <a:xfrm>
              <a:off x="7425310" y="4779094"/>
              <a:ext cx="3073229" cy="1282788"/>
              <a:chOff x="7582151" y="821195"/>
              <a:chExt cx="3516876" cy="1467970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D1F04BD-A0A6-4B68-BD9A-2BF3C9F454C2}"/>
                  </a:ext>
                </a:extLst>
              </p:cNvPr>
              <p:cNvSpPr txBox="1"/>
              <p:nvPr/>
            </p:nvSpPr>
            <p:spPr>
              <a:xfrm>
                <a:off x="7582151" y="1448858"/>
                <a:ext cx="3516876" cy="84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consectetur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adipiscing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elit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diam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diam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mollis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ac tempus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8EE37DB-6DF3-D71C-8352-5F3541CC7B27}"/>
                  </a:ext>
                </a:extLst>
              </p:cNvPr>
              <p:cNvSpPr txBox="1"/>
              <p:nvPr/>
            </p:nvSpPr>
            <p:spPr>
              <a:xfrm>
                <a:off x="7582151" y="821195"/>
                <a:ext cx="2711199" cy="422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E1080A"/>
                    </a:solidFill>
                  </a:rPr>
                  <a:t>James Harden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4E67FFE-2EA8-A95E-0651-B29721CF89D9}"/>
                  </a:ext>
                </a:extLst>
              </p:cNvPr>
              <p:cNvSpPr txBox="1"/>
              <p:nvPr/>
            </p:nvSpPr>
            <p:spPr>
              <a:xfrm>
                <a:off x="7582151" y="1129298"/>
                <a:ext cx="2043083" cy="316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accent2"/>
                    </a:solidFill>
                  </a:rPr>
                  <a:t>Basketball</a:t>
                </a:r>
              </a:p>
            </p:txBody>
          </p:sp>
        </p:grpSp>
        <p:pic>
          <p:nvPicPr>
            <p:cNvPr id="2090" name="Picture 2089">
              <a:extLst>
                <a:ext uri="{FF2B5EF4-FFF2-40B4-BE49-F238E27FC236}">
                  <a16:creationId xmlns:a16="http://schemas.microsoft.com/office/drawing/2014/main" id="{5D88D2B5-CF96-76D2-7722-B9CD99A78F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" t="12731" r="6890" b="13389"/>
            <a:stretch/>
          </p:blipFill>
          <p:spPr bwMode="auto">
            <a:xfrm>
              <a:off x="5878684" y="4840345"/>
              <a:ext cx="1160288" cy="1160288"/>
            </a:xfrm>
            <a:custGeom>
              <a:avLst/>
              <a:gdLst>
                <a:gd name="connsiteX0" fmla="*/ 580144 w 1160288"/>
                <a:gd name="connsiteY0" fmla="*/ 0 h 1160288"/>
                <a:gd name="connsiteX1" fmla="*/ 1160288 w 1160288"/>
                <a:gd name="connsiteY1" fmla="*/ 580144 h 1160288"/>
                <a:gd name="connsiteX2" fmla="*/ 580144 w 1160288"/>
                <a:gd name="connsiteY2" fmla="*/ 1160288 h 1160288"/>
                <a:gd name="connsiteX3" fmla="*/ 0 w 1160288"/>
                <a:gd name="connsiteY3" fmla="*/ 580144 h 1160288"/>
                <a:gd name="connsiteX4" fmla="*/ 580144 w 1160288"/>
                <a:gd name="connsiteY4" fmla="*/ 0 h 116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0288" h="1160288">
                  <a:moveTo>
                    <a:pt x="580144" y="0"/>
                  </a:moveTo>
                  <a:cubicBezTo>
                    <a:pt x="900549" y="0"/>
                    <a:pt x="1160288" y="259739"/>
                    <a:pt x="1160288" y="580144"/>
                  </a:cubicBezTo>
                  <a:cubicBezTo>
                    <a:pt x="1160288" y="900549"/>
                    <a:pt x="900549" y="1160288"/>
                    <a:pt x="580144" y="1160288"/>
                  </a:cubicBezTo>
                  <a:cubicBezTo>
                    <a:pt x="259739" y="1160288"/>
                    <a:pt x="0" y="900549"/>
                    <a:pt x="0" y="580144"/>
                  </a:cubicBezTo>
                  <a:cubicBezTo>
                    <a:pt x="0" y="259739"/>
                    <a:pt x="259739" y="0"/>
                    <a:pt x="580144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1270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92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341"/>
      </a:accent1>
      <a:accent2>
        <a:srgbClr val="D2A04B"/>
      </a:accent2>
      <a:accent3>
        <a:srgbClr val="1E3832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65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421</Words>
  <Application>Microsoft Office PowerPoint</Application>
  <PresentationFormat>Widescreen</PresentationFormat>
  <Paragraphs>70</Paragraphs>
  <Slides>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Porsche Next Arabic</vt:lpstr>
      <vt:lpstr>plus jakarta sans</vt:lpstr>
      <vt:lpstr>Calibri</vt:lpstr>
      <vt:lpstr>ADLaM Display</vt:lpstr>
      <vt:lpstr>Arial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abdo 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abdo ppt;Pandhuya Niking</dc:creator>
  <cp:lastModifiedBy>PC</cp:lastModifiedBy>
  <cp:revision>9</cp:revision>
  <dcterms:created xsi:type="dcterms:W3CDTF">2023-10-08T13:14:18Z</dcterms:created>
  <dcterms:modified xsi:type="dcterms:W3CDTF">2026-01-27T14:29:09Z</dcterms:modified>
</cp:coreProperties>
</file>