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32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A9002-BB5D-1C32-7C74-60627BFCC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9C03C8-1EBE-E7A7-10AE-42E07CD2C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D21CA-C8E6-8C43-FE08-EC0B86306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53885-5E54-FAC0-5930-F00517C8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D51DD-DC98-56E7-7DD8-603C896F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5B6C2-C560-6AFE-43E5-FBE4A96B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512DA-8132-1FCF-4AA2-428539F61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CCF94-8561-85BD-08D3-909C7E2F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5EBDF-1B64-C63E-DE24-BECD4A60C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A1830-E6EA-AF5F-804A-98138BD9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0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6C52-3F4B-4F54-9C22-851C4015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1BA75-5F19-E9D0-EB5C-DDC4862C0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A7714-3806-79B1-FD22-7A847089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CF4B7-F600-0081-837B-FF3FB844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38538-1B3C-7FBC-3CE1-D687905D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3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B0856-3316-3D48-4F53-9076A4B04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A3A31-4B01-7A5B-9DD2-9881318222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61850-6788-42ED-DEAA-64015723F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2C85C-6C60-63FE-75F5-AF758F028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B4950-6DA6-61D8-B926-BA0E0BC67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5EE00-50F5-C8B6-589A-401F33EB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0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A21D-BBE8-64A5-6F0B-AA65F342B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AD049-94F4-CAB2-1C3E-AF37AF931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FDAAA-96B9-A169-6DBF-1D95B001E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989189-A401-38F5-4C7A-64DEB15AB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8E0D9-AD46-45C9-3B23-01283383D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228C18-230C-D10F-089F-1107844D0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4C8F79-3353-4792-5759-5B7153A6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CC491B-FA42-CEA3-0EAB-A9EF05E82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5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3CAD-C8FC-6BCB-2008-BE4407BE3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C28AC-EF6C-A86F-E48F-C2021AF9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7A1DB-1294-0F7F-F6A0-3F043216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89E1A-3AFE-5D32-A0D2-47431492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7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A56BBF-8480-4029-F4F2-65BC74F15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1C7B8-DCEC-6D9E-F01A-ABAC133C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1A8CB-D6E6-69FE-E9C4-F1013EC3C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65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F4A2-1A3D-800E-8887-CFC7A33C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AF753-7132-BA6B-7227-29C189349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AADBD-5EC0-B299-6903-B6CAB67F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1E265-4A6C-9A8D-9B13-6F0E669F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BB2A48-6519-FF54-D03D-C4C6D3970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FA0D8-E0AA-4A02-6D28-017BB04E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8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AA7D-7D19-6EAF-E242-B48B21C4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53971B-899A-DC33-E0DC-229A7F9B5B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F89E8-6CC6-3B7F-732B-4FA84D9F4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3F9BC-9C05-0312-1AB6-1E60C9D9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450690-E9A5-7CF6-FB14-E8242D138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4F2A1-F0E8-D960-16F0-00B6953B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4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9AD7D-8784-1D8E-59CF-B8E3234C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C71E0A-8B7C-AEB5-812E-597DC6E57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5E56B-411C-5A07-0559-A8534EADB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F1ACD-785E-6177-30EE-495CE8706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DA1D5-7241-A373-6E43-E1BBCB7E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4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DC2BD9-BEE4-AC17-216E-049377C00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CFC77-F73C-F4D0-E9FA-6C67BF84B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798C6-46E2-32F7-D61B-709A838D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56301-CC03-E2FE-9051-94C8090AA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4353-C4BC-EBA0-C01E-EB98BCFA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1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7A8EA-1CAE-C857-D958-C7BD0B359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36ED1-6C7B-279A-753E-96B161651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7072E-D321-3FCB-14C3-11592E50D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6FB2-E8DB-41FB-B6F4-68FA10C9386D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B9E1B-B685-1C61-E473-B0400A056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AA4F7-E13D-9E9A-7461-192A99135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BA162-A140-49B0-939A-F64BB6CE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1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460AEE79-AFF5-4FB2-04A7-BC8C68A08D3D}"/>
              </a:ext>
            </a:extLst>
          </p:cNvPr>
          <p:cNvGrpSpPr/>
          <p:nvPr/>
        </p:nvGrpSpPr>
        <p:grpSpPr>
          <a:xfrm>
            <a:off x="0" y="6991927"/>
            <a:ext cx="3048000" cy="6858000"/>
            <a:chOff x="0" y="0"/>
            <a:chExt cx="3048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D872AE-5E04-F6D6-61E7-4073F3D81CB4}"/>
                </a:ext>
              </a:extLst>
            </p:cNvPr>
            <p:cNvSpPr/>
            <p:nvPr/>
          </p:nvSpPr>
          <p:spPr>
            <a:xfrm>
              <a:off x="0" y="0"/>
              <a:ext cx="3048000" cy="68580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FFBBB3C3-1417-020B-E3DC-2E7388E3C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8600" y="353900"/>
              <a:ext cx="2290800" cy="22908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5D37567-8D98-4BE9-064F-1A3B2FDDD245}"/>
                </a:ext>
              </a:extLst>
            </p:cNvPr>
            <p:cNvSpPr txBox="1"/>
            <p:nvPr/>
          </p:nvSpPr>
          <p:spPr>
            <a:xfrm>
              <a:off x="428700" y="2633267"/>
              <a:ext cx="21275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Business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F172819-6C69-9B0A-C43F-C539DE0C273D}"/>
                </a:ext>
              </a:extLst>
            </p:cNvPr>
            <p:cNvSpPr txBox="1"/>
            <p:nvPr/>
          </p:nvSpPr>
          <p:spPr>
            <a:xfrm>
              <a:off x="270650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ACEE88-E9AB-A656-79B1-730141BDE1DF}"/>
              </a:ext>
            </a:extLst>
          </p:cNvPr>
          <p:cNvGrpSpPr/>
          <p:nvPr/>
        </p:nvGrpSpPr>
        <p:grpSpPr>
          <a:xfrm>
            <a:off x="3048000" y="-7112000"/>
            <a:ext cx="3048000" cy="6858000"/>
            <a:chOff x="3048000" y="0"/>
            <a:chExt cx="3048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596C94-C77F-7F65-1609-5E7C6EC23D41}"/>
                </a:ext>
              </a:extLst>
            </p:cNvPr>
            <p:cNvSpPr/>
            <p:nvPr/>
          </p:nvSpPr>
          <p:spPr>
            <a:xfrm>
              <a:off x="3048000" y="0"/>
              <a:ext cx="3048000" cy="6858000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Graphic 15" descr="Bullseye with solid fill">
              <a:extLst>
                <a:ext uri="{FF2B5EF4-FFF2-40B4-BE49-F238E27FC236}">
                  <a16:creationId xmlns:a16="http://schemas.microsoft.com/office/drawing/2014/main" id="{A93D8901-BF40-4AFE-7917-183D2ADE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58966" y="476667"/>
              <a:ext cx="2045267" cy="204526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E267CE-D186-C868-FC21-66B9E4536D16}"/>
                </a:ext>
              </a:extLst>
            </p:cNvPr>
            <p:cNvSpPr txBox="1"/>
            <p:nvPr/>
          </p:nvSpPr>
          <p:spPr>
            <a:xfrm>
              <a:off x="3810417" y="2666920"/>
              <a:ext cx="21275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Goals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9D4B9A9-9BFC-7E98-64A9-E1EE37019B7B}"/>
                </a:ext>
              </a:extLst>
            </p:cNvPr>
            <p:cNvSpPr txBox="1"/>
            <p:nvPr/>
          </p:nvSpPr>
          <p:spPr>
            <a:xfrm>
              <a:off x="3440917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9AEBE75-1AB6-56F7-5568-6811993FEDD5}"/>
              </a:ext>
            </a:extLst>
          </p:cNvPr>
          <p:cNvGrpSpPr/>
          <p:nvPr/>
        </p:nvGrpSpPr>
        <p:grpSpPr>
          <a:xfrm>
            <a:off x="6096000" y="6858000"/>
            <a:ext cx="3048000" cy="6858000"/>
            <a:chOff x="6096000" y="0"/>
            <a:chExt cx="3048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F3A557-E73E-F3CE-0E42-C004F49EABF7}"/>
                </a:ext>
              </a:extLst>
            </p:cNvPr>
            <p:cNvSpPr/>
            <p:nvPr/>
          </p:nvSpPr>
          <p:spPr>
            <a:xfrm>
              <a:off x="6096000" y="0"/>
              <a:ext cx="3048000" cy="68580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Chat with solid fill">
              <a:extLst>
                <a:ext uri="{FF2B5EF4-FFF2-40B4-BE49-F238E27FC236}">
                  <a16:creationId xmlns:a16="http://schemas.microsoft.com/office/drawing/2014/main" id="{B433CA9B-136A-7CC7-16A2-29099D803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74600" y="527034"/>
              <a:ext cx="2106233" cy="210623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AC9225-38D3-AFE5-2143-327C60A5381B}"/>
                </a:ext>
              </a:extLst>
            </p:cNvPr>
            <p:cNvSpPr txBox="1"/>
            <p:nvPr/>
          </p:nvSpPr>
          <p:spPr>
            <a:xfrm>
              <a:off x="6447650" y="2633267"/>
              <a:ext cx="25383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Discussion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F3EF49-95AE-B78A-F4BD-DCE9D91F8550}"/>
                </a:ext>
              </a:extLst>
            </p:cNvPr>
            <p:cNvSpPr txBox="1"/>
            <p:nvPr/>
          </p:nvSpPr>
          <p:spPr>
            <a:xfrm>
              <a:off x="6488917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1E3ED1B-8F87-504D-675B-CE8A46197C33}"/>
              </a:ext>
            </a:extLst>
          </p:cNvPr>
          <p:cNvGrpSpPr/>
          <p:nvPr/>
        </p:nvGrpSpPr>
        <p:grpSpPr>
          <a:xfrm>
            <a:off x="9144000" y="-6985000"/>
            <a:ext cx="3048000" cy="6858000"/>
            <a:chOff x="9144000" y="0"/>
            <a:chExt cx="3048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D459BAF-4A98-F4A5-B8E9-28523FF039F1}"/>
                </a:ext>
              </a:extLst>
            </p:cNvPr>
            <p:cNvSpPr/>
            <p:nvPr/>
          </p:nvSpPr>
          <p:spPr>
            <a:xfrm>
              <a:off x="9144000" y="0"/>
              <a:ext cx="3048000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Graphic 19" descr="Classroom with solid fill">
              <a:extLst>
                <a:ext uri="{FF2B5EF4-FFF2-40B4-BE49-F238E27FC236}">
                  <a16:creationId xmlns:a16="http://schemas.microsoft.com/office/drawing/2014/main" id="{E8CDE8E3-0455-E7AA-FDB6-39E6D9D0C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35767" y="501933"/>
              <a:ext cx="1845033" cy="184503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F25424-275D-A1F3-4804-29908E7CE2F2}"/>
                </a:ext>
              </a:extLst>
            </p:cNvPr>
            <p:cNvSpPr txBox="1"/>
            <p:nvPr/>
          </p:nvSpPr>
          <p:spPr>
            <a:xfrm>
              <a:off x="9630117" y="2633267"/>
              <a:ext cx="21275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Teaching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FB8AA2-CF98-58CC-DA1D-064BAE116197}"/>
                </a:ext>
              </a:extLst>
            </p:cNvPr>
            <p:cNvSpPr txBox="1"/>
            <p:nvPr/>
          </p:nvSpPr>
          <p:spPr>
            <a:xfrm>
              <a:off x="9415491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FF695A0-0DE5-7901-589A-EA7A075DD96D}"/>
              </a:ext>
            </a:extLst>
          </p:cNvPr>
          <p:cNvSpPr txBox="1"/>
          <p:nvPr/>
        </p:nvSpPr>
        <p:spPr>
          <a:xfrm>
            <a:off x="1815888" y="306315"/>
            <a:ext cx="8052658" cy="2948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800" b="1" i="1" dirty="0"/>
              <a:t>Abdo PPT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AC8DDD-D21B-7F96-FE1D-0F574578CB16}"/>
              </a:ext>
            </a:extLst>
          </p:cNvPr>
          <p:cNvSpPr txBox="1"/>
          <p:nvPr/>
        </p:nvSpPr>
        <p:spPr>
          <a:xfrm>
            <a:off x="2025550" y="3321157"/>
            <a:ext cx="7136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-apple-system"/>
              </a:rPr>
              <a:t>✨ Turning ideas into stunning slides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BE26F5-92DF-C70E-70CD-71C422C14590}"/>
              </a:ext>
            </a:extLst>
          </p:cNvPr>
          <p:cNvSpPr txBox="1"/>
          <p:nvPr/>
        </p:nvSpPr>
        <p:spPr>
          <a:xfrm>
            <a:off x="2025550" y="3794244"/>
            <a:ext cx="7136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-apple-system"/>
              </a:rPr>
              <a:t>🎨 Creative Designs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23012-037B-20EA-A4E0-363C3D4A0209}"/>
              </a:ext>
            </a:extLst>
          </p:cNvPr>
          <p:cNvSpPr txBox="1"/>
          <p:nvPr/>
        </p:nvSpPr>
        <p:spPr>
          <a:xfrm>
            <a:off x="2025550" y="4314556"/>
            <a:ext cx="7136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-apple-system"/>
              </a:rPr>
              <a:t>📊 Templates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5259BE-5CFA-BC77-5FD9-6EEF31E2FB3B}"/>
              </a:ext>
            </a:extLst>
          </p:cNvPr>
          <p:cNvSpPr txBox="1"/>
          <p:nvPr/>
        </p:nvSpPr>
        <p:spPr>
          <a:xfrm>
            <a:off x="2025550" y="4853857"/>
            <a:ext cx="7136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-apple-system"/>
              </a:rPr>
              <a:t>💬 DM for collabs!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FFEC5B-29CC-C187-F58E-DB8127DCF8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98" y="3202286"/>
            <a:ext cx="1904762" cy="1904762"/>
          </a:xfrm>
          <a:prstGeom prst="rect">
            <a:avLst/>
          </a:prstGeom>
        </p:spPr>
      </p:pic>
      <p:pic>
        <p:nvPicPr>
          <p:cNvPr id="8" name="Graphic 7" descr="Receiver with solid fill">
            <a:extLst>
              <a:ext uri="{FF2B5EF4-FFF2-40B4-BE49-F238E27FC236}">
                <a16:creationId xmlns:a16="http://schemas.microsoft.com/office/drawing/2014/main" id="{0B98F1AD-5A8B-3404-DA01-4A362F9E29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87805" y="5622935"/>
            <a:ext cx="908824" cy="9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4E1022-CC6A-95FD-77E2-227B767D2218}"/>
              </a:ext>
            </a:extLst>
          </p:cNvPr>
          <p:cNvSpPr txBox="1"/>
          <p:nvPr/>
        </p:nvSpPr>
        <p:spPr>
          <a:xfrm>
            <a:off x="6207676" y="5823353"/>
            <a:ext cx="3079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4A972"/>
                </a:solidFill>
                <a:latin typeface="Porsche Next Arabic" panose="020B0504020101010102" pitchFamily="34" charset="0"/>
                <a:cs typeface="Porsche Next Arabic" panose="020B0504020101010102" pitchFamily="34" charset="0"/>
              </a:rPr>
              <a:t>+212 618-404543</a:t>
            </a:r>
          </a:p>
        </p:txBody>
      </p:sp>
    </p:spTree>
    <p:extLst>
      <p:ext uri="{BB962C8B-B14F-4D97-AF65-F5344CB8AC3E}">
        <p14:creationId xmlns:p14="http://schemas.microsoft.com/office/powerpoint/2010/main" val="527747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460AEE79-AFF5-4FB2-04A7-BC8C68A08D3D}"/>
              </a:ext>
            </a:extLst>
          </p:cNvPr>
          <p:cNvGrpSpPr/>
          <p:nvPr/>
        </p:nvGrpSpPr>
        <p:grpSpPr>
          <a:xfrm>
            <a:off x="0" y="0"/>
            <a:ext cx="3048000" cy="6858000"/>
            <a:chOff x="0" y="0"/>
            <a:chExt cx="3048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D872AE-5E04-F6D6-61E7-4073F3D81CB4}"/>
                </a:ext>
              </a:extLst>
            </p:cNvPr>
            <p:cNvSpPr/>
            <p:nvPr/>
          </p:nvSpPr>
          <p:spPr>
            <a:xfrm>
              <a:off x="0" y="0"/>
              <a:ext cx="3048000" cy="68580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FFBBB3C3-1417-020B-E3DC-2E7388E3C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8600" y="353900"/>
              <a:ext cx="2290800" cy="22908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5D37567-8D98-4BE9-064F-1A3B2FDDD245}"/>
                </a:ext>
              </a:extLst>
            </p:cNvPr>
            <p:cNvSpPr txBox="1"/>
            <p:nvPr/>
          </p:nvSpPr>
          <p:spPr>
            <a:xfrm>
              <a:off x="428700" y="2633267"/>
              <a:ext cx="21275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Business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F172819-6C69-9B0A-C43F-C539DE0C273D}"/>
                </a:ext>
              </a:extLst>
            </p:cNvPr>
            <p:cNvSpPr txBox="1"/>
            <p:nvPr/>
          </p:nvSpPr>
          <p:spPr>
            <a:xfrm>
              <a:off x="270650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ACEE88-E9AB-A656-79B1-730141BDE1DF}"/>
              </a:ext>
            </a:extLst>
          </p:cNvPr>
          <p:cNvGrpSpPr/>
          <p:nvPr/>
        </p:nvGrpSpPr>
        <p:grpSpPr>
          <a:xfrm>
            <a:off x="3048000" y="0"/>
            <a:ext cx="3048000" cy="6858000"/>
            <a:chOff x="3048000" y="0"/>
            <a:chExt cx="3048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596C94-C77F-7F65-1609-5E7C6EC23D41}"/>
                </a:ext>
              </a:extLst>
            </p:cNvPr>
            <p:cNvSpPr/>
            <p:nvPr/>
          </p:nvSpPr>
          <p:spPr>
            <a:xfrm>
              <a:off x="3048000" y="0"/>
              <a:ext cx="3048000" cy="6858000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Graphic 15" descr="Bullseye with solid fill">
              <a:extLst>
                <a:ext uri="{FF2B5EF4-FFF2-40B4-BE49-F238E27FC236}">
                  <a16:creationId xmlns:a16="http://schemas.microsoft.com/office/drawing/2014/main" id="{A93D8901-BF40-4AFE-7917-183D2ADE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58966" y="476667"/>
              <a:ext cx="2045267" cy="204526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E267CE-D186-C868-FC21-66B9E4536D16}"/>
                </a:ext>
              </a:extLst>
            </p:cNvPr>
            <p:cNvSpPr txBox="1"/>
            <p:nvPr/>
          </p:nvSpPr>
          <p:spPr>
            <a:xfrm>
              <a:off x="3810417" y="2666920"/>
              <a:ext cx="21275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Goals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9D4B9A9-9BFC-7E98-64A9-E1EE37019B7B}"/>
                </a:ext>
              </a:extLst>
            </p:cNvPr>
            <p:cNvSpPr txBox="1"/>
            <p:nvPr/>
          </p:nvSpPr>
          <p:spPr>
            <a:xfrm>
              <a:off x="3440917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9AEBE75-1AB6-56F7-5568-6811993FEDD5}"/>
              </a:ext>
            </a:extLst>
          </p:cNvPr>
          <p:cNvGrpSpPr/>
          <p:nvPr/>
        </p:nvGrpSpPr>
        <p:grpSpPr>
          <a:xfrm>
            <a:off x="6096000" y="0"/>
            <a:ext cx="3048000" cy="6858000"/>
            <a:chOff x="6096000" y="0"/>
            <a:chExt cx="3048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F3A557-E73E-F3CE-0E42-C004F49EABF7}"/>
                </a:ext>
              </a:extLst>
            </p:cNvPr>
            <p:cNvSpPr/>
            <p:nvPr/>
          </p:nvSpPr>
          <p:spPr>
            <a:xfrm>
              <a:off x="6096000" y="0"/>
              <a:ext cx="3048000" cy="68580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Chat with solid fill">
              <a:extLst>
                <a:ext uri="{FF2B5EF4-FFF2-40B4-BE49-F238E27FC236}">
                  <a16:creationId xmlns:a16="http://schemas.microsoft.com/office/drawing/2014/main" id="{B433CA9B-136A-7CC7-16A2-29099D803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74600" y="527034"/>
              <a:ext cx="2106233" cy="210623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AC9225-38D3-AFE5-2143-327C60A5381B}"/>
                </a:ext>
              </a:extLst>
            </p:cNvPr>
            <p:cNvSpPr txBox="1"/>
            <p:nvPr/>
          </p:nvSpPr>
          <p:spPr>
            <a:xfrm>
              <a:off x="6447650" y="2633267"/>
              <a:ext cx="25383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Discussion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F3EF49-95AE-B78A-F4BD-DCE9D91F8550}"/>
                </a:ext>
              </a:extLst>
            </p:cNvPr>
            <p:cNvSpPr txBox="1"/>
            <p:nvPr/>
          </p:nvSpPr>
          <p:spPr>
            <a:xfrm>
              <a:off x="6488917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1E3ED1B-8F87-504D-675B-CE8A46197C33}"/>
              </a:ext>
            </a:extLst>
          </p:cNvPr>
          <p:cNvGrpSpPr/>
          <p:nvPr/>
        </p:nvGrpSpPr>
        <p:grpSpPr>
          <a:xfrm>
            <a:off x="9144000" y="0"/>
            <a:ext cx="3048000" cy="6858000"/>
            <a:chOff x="9144000" y="0"/>
            <a:chExt cx="3048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D459BAF-4A98-F4A5-B8E9-28523FF039F1}"/>
                </a:ext>
              </a:extLst>
            </p:cNvPr>
            <p:cNvSpPr/>
            <p:nvPr/>
          </p:nvSpPr>
          <p:spPr>
            <a:xfrm>
              <a:off x="9144000" y="0"/>
              <a:ext cx="3048000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Graphic 19" descr="Classroom with solid fill">
              <a:extLst>
                <a:ext uri="{FF2B5EF4-FFF2-40B4-BE49-F238E27FC236}">
                  <a16:creationId xmlns:a16="http://schemas.microsoft.com/office/drawing/2014/main" id="{E8CDE8E3-0455-E7AA-FDB6-39E6D9D0C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35767" y="501933"/>
              <a:ext cx="1845033" cy="184503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F25424-275D-A1F3-4804-29908E7CE2F2}"/>
                </a:ext>
              </a:extLst>
            </p:cNvPr>
            <p:cNvSpPr txBox="1"/>
            <p:nvPr/>
          </p:nvSpPr>
          <p:spPr>
            <a:xfrm>
              <a:off x="9630117" y="2633267"/>
              <a:ext cx="212753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badi" panose="020B0604020104020204" pitchFamily="34" charset="0"/>
                </a:rPr>
                <a:t>Teaching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FB8AA2-CF98-58CC-DA1D-064BAE116197}"/>
                </a:ext>
              </a:extLst>
            </p:cNvPr>
            <p:cNvSpPr txBox="1"/>
            <p:nvPr/>
          </p:nvSpPr>
          <p:spPr>
            <a:xfrm>
              <a:off x="9415491" y="3585239"/>
              <a:ext cx="228558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Abdo PPT helps individuals and organizations present their goals in a professional and visual way.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6221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160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Abadi</vt:lpstr>
      <vt:lpstr>-apple-system</vt:lpstr>
      <vt:lpstr>Arial</vt:lpstr>
      <vt:lpstr>Calibri</vt:lpstr>
      <vt:lpstr>Calibri Light</vt:lpstr>
      <vt:lpstr>Porsche Next Arabic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</cp:revision>
  <dcterms:created xsi:type="dcterms:W3CDTF">2025-09-26T01:11:07Z</dcterms:created>
  <dcterms:modified xsi:type="dcterms:W3CDTF">2025-09-27T22:08:53Z</dcterms:modified>
</cp:coreProperties>
</file>