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6A1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 varScale="1">
        <p:scale>
          <a:sx n="64" d="100"/>
          <a:sy n="64" d="100"/>
        </p:scale>
        <p:origin x="680" y="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9AF20D-A49B-49BA-8DDA-7124D28F06DE}" type="datetimeFigureOut">
              <a:rPr lang="en-US" smtClean="0"/>
              <a:t>12/18/2025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667573-4CCA-4234-8D71-6F58286025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734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667573-4CCA-4234-8D71-6F582860250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9489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2D393F-5370-F343-AF4C-7C080CA5DD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ECC17E-D4B9-F8FA-C062-A63456F068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D509D80-F0AF-A2F5-BC0F-498C8EF119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EB3ECC-BDC7-6881-3591-4D44738BA7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667573-4CCA-4234-8D71-6F582860250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3745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A01BCA-62C1-82E5-F5F7-0193F31284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D05B25B-648C-C94B-C41E-362E4ACE46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A0DFA71-8835-4411-A449-8AF5276D5C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F6AB9B-A9C6-2856-1ACC-DD1CB34F61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667573-4CCA-4234-8D71-6F582860250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7655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8D9EE0-C9E1-A34B-8B5E-57318884AF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73DDCF-76A5-725F-7A9F-E9219F1644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C9B06DD-C245-32DA-04ED-6C6AB5595E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8CCBA6-EE4B-4162-5466-2595CEE33C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667573-4CCA-4234-8D71-6F582860250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5809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285B92-C041-A264-8AE1-C3BBD03C6B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BB6619-5441-3428-773A-A35CEA7D26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FC49F95-75F3-2F87-7CA7-1870EBA623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237406-442D-C8EC-06DA-E4DA3024AA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667573-4CCA-4234-8D71-6F582860250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9233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A911A-292D-C624-BDEE-C5E5A244D5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5C7005-3CF4-222A-0B7D-F001D04C68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09BBB4-4FF3-9CC6-4A16-FB3E985A0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B8636-F75A-400E-82EB-232E32F36545}" type="datetimeFigureOut">
              <a:rPr lang="en-US" smtClean="0"/>
              <a:t>12/18/2025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8B832C-0C8F-650D-FDF4-93368671F6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8D5687-B50D-D09A-96C5-9C19CD4C0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DEEC0-D940-4307-B0DA-CABF8C52D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71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F85FF-4AB7-563F-16E5-A9549F632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4E7A95-34D7-534E-81C6-09CF831707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A2075-28E3-806E-085F-8C3D3AEE9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B8636-F75A-400E-82EB-232E32F36545}" type="datetimeFigureOut">
              <a:rPr lang="en-US" smtClean="0"/>
              <a:t>12/18/2025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64218F-9E96-8D5A-1C8E-5C12C8841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3613B6-B25E-A6FF-8B50-09B88E0CE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DEEC0-D940-4307-B0DA-CABF8C52D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5740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137256-D32B-FEEA-7928-1552133AC7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016948-7E95-A98A-6126-047FE4F1A0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597195-0E9A-D463-AF76-75FE049516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B8636-F75A-400E-82EB-232E32F36545}" type="datetimeFigureOut">
              <a:rPr lang="en-US" smtClean="0"/>
              <a:t>12/18/2025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AD578A-4F74-B40F-393D-EA163D8F8C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6EB9EA-50A4-4AE5-6062-3429A0394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DEEC0-D940-4307-B0DA-CABF8C52D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534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A7C8F3-58C7-8CA9-EF28-4F49D0534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3D8307-177D-E1D6-E095-60FEF3A91B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45A20B-1292-1CE5-712D-448C672DFC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B6F8CC-E322-96A7-4FDF-EBA1DA4408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B8636-F75A-400E-82EB-232E32F36545}" type="datetimeFigureOut">
              <a:rPr lang="en-US" smtClean="0"/>
              <a:t>12/18/2025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883932-EBCF-A836-A4F3-5C9D8B362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F418B2-69E9-36D8-1B1F-53EA74C7B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DEEC0-D940-4307-B0DA-CABF8C52D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2804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DEC3DC-35CD-A2D1-4B81-14C33A5ACC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8CBAE3-606B-4C55-466A-C9B3346B8D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89059C-00A5-CA5E-2918-43293D9ED1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1109FE-60C7-FB2E-1F5C-1F76601F1D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85ADD0-86F3-D48E-2633-81FE4C2D0E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287B9E9-E11F-FA78-A2A0-5992E11E77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B8636-F75A-400E-82EB-232E32F36545}" type="datetimeFigureOut">
              <a:rPr lang="en-US" smtClean="0"/>
              <a:t>12/18/2025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4922099-CD8C-9E89-2FAE-D8251C599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00D4309-92A8-03E8-133F-66F92AA40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DEEC0-D940-4307-B0DA-CABF8C52D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088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D2759-286A-2910-2874-6C41D3DB5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1CD7B6-307F-68FC-6465-3FA2139C3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B8636-F75A-400E-82EB-232E32F36545}" type="datetimeFigureOut">
              <a:rPr lang="en-US" smtClean="0"/>
              <a:t>12/18/2025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BF1DF3-27C5-70C6-C19F-6D3E34AC3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4DDAF-AE35-C2E8-F8E6-97B7EEEB4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DEEC0-D940-4307-B0DA-CABF8C52D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797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1C242E-053A-B210-CEAC-2E94EA464A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B8636-F75A-400E-82EB-232E32F36545}" type="datetimeFigureOut">
              <a:rPr lang="en-US" smtClean="0"/>
              <a:t>12/18/2025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BCD1729-1FA8-D881-8CDB-B2C2FD2AF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9C53F4-9658-D5D9-020B-2E2B78403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DEEC0-D940-4307-B0DA-CABF8C52D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331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3DABC5-19C7-4283-3540-A7D7809E78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3750C6-1862-CEAD-0003-E3C52CD158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FC2A81-E7CB-3CE7-2106-6C77E05801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53D430-CC9B-6116-4C22-FED3A5A2E1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B8636-F75A-400E-82EB-232E32F36545}" type="datetimeFigureOut">
              <a:rPr lang="en-US" smtClean="0"/>
              <a:t>12/18/2025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D52D1D-438A-1067-E150-1A2CEDD3F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04DE3F-61F1-674B-32BF-56DCAF19C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DEEC0-D940-4307-B0DA-CABF8C52D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6904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3B0182-41A5-BDCB-0A56-94FC471F6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385CAD-7AB0-13D8-4FC5-273D6BDD15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E1EA51-1C5C-1A20-EC17-71C53145F5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38C989-EBFD-A360-D65B-BE87C93B9C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B8636-F75A-400E-82EB-232E32F36545}" type="datetimeFigureOut">
              <a:rPr lang="en-US" smtClean="0"/>
              <a:t>12/18/2025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CAFF9A-58DE-7439-77B2-DE874A0342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60660F-4E0D-0CB0-42DA-AFBC3FED8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DEEC0-D940-4307-B0DA-CABF8C52D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5548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E063D0-6127-7948-CABD-DD86E7103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D48FCDA-7485-CC73-3CA3-69B47D1971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6E2E75-E4E9-9A2E-6578-8E40265722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B8636-F75A-400E-82EB-232E32F36545}" type="datetimeFigureOut">
              <a:rPr lang="en-US" smtClean="0"/>
              <a:t>12/18/2025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910C84-7C82-DD60-FB56-975036EF6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BDEBAD-1565-72EF-8362-25BD4FCC1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DEEC0-D940-4307-B0DA-CABF8C52D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077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7155DA-188A-9E00-5429-F3EFBD7D33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6F78F4-B315-AB47-8605-38CA89806E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FE8D4D-5208-CFD7-E2DA-AE154AB442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B8636-F75A-400E-82EB-232E32F36545}" type="datetimeFigureOut">
              <a:rPr lang="en-US" smtClean="0"/>
              <a:t>12/18/2025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C8E3C9-4C42-297C-41F4-09359E9FD3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BBA577-7672-814B-7F03-B49FF1CA5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DEEC0-D940-4307-B0DA-CABF8C52D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9752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3D07619-98AA-B998-A793-FE6B379DC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4CB7A5-EBB3-52C2-29D5-0DA7384EEE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D99FD2-36A1-D51B-B722-1F463F6D86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4B8636-F75A-400E-82EB-232E32F36545}" type="datetimeFigureOut">
              <a:rPr lang="en-US" smtClean="0"/>
              <a:t>12/18/2025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C1BF3A-915D-007B-177B-E97350FF59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D9C3FC-AD89-2BCD-8013-9403B7FCC0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4DEEC0-D940-4307-B0DA-CABF8C52D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668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0000"/>
            </a:gs>
            <a:gs pos="100000">
              <a:srgbClr val="C000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>
            <a:extLst>
              <a:ext uri="{FF2B5EF4-FFF2-40B4-BE49-F238E27FC236}">
                <a16:creationId xmlns:a16="http://schemas.microsoft.com/office/drawing/2014/main" id="{FDA44FAC-2B26-2BD3-0AD0-07CC722555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6030" y="-1"/>
            <a:ext cx="50466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>
            <a:extLst>
              <a:ext uri="{FF2B5EF4-FFF2-40B4-BE49-F238E27FC236}">
                <a16:creationId xmlns:a16="http://schemas.microsoft.com/office/drawing/2014/main" id="{087EEE78-33C5-A693-F5A3-1DB3D47845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15" y="288757"/>
            <a:ext cx="1440218" cy="1957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4B48D33-9A6A-5819-3264-D035711970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56" t="20117" r="18246"/>
          <a:stretch>
            <a:fillRect/>
          </a:stretch>
        </p:blipFill>
        <p:spPr>
          <a:xfrm>
            <a:off x="8243696" y="710888"/>
            <a:ext cx="3879193" cy="670756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6813896-B917-BA4A-5744-CADB4385A34D}"/>
              </a:ext>
            </a:extLst>
          </p:cNvPr>
          <p:cNvSpPr txBox="1"/>
          <p:nvPr/>
        </p:nvSpPr>
        <p:spPr>
          <a:xfrm>
            <a:off x="2038507" y="1369375"/>
            <a:ext cx="429539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buNone/>
            </a:pPr>
            <a:r>
              <a:rPr lang="en-US" sz="5400" b="1" cap="all" dirty="0" err="1">
                <a:effectLst/>
                <a:latin typeface="FIFASans Regular"/>
              </a:rPr>
              <a:t>Entraîneur</a:t>
            </a:r>
            <a:endParaRPr lang="en-US" sz="5400" b="1" cap="all" dirty="0">
              <a:effectLst/>
              <a:latin typeface="FIFASans Regular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735B1B1-D73F-2F0C-3750-4930210F6D46}"/>
              </a:ext>
            </a:extLst>
          </p:cNvPr>
          <p:cNvSpPr txBox="1"/>
          <p:nvPr/>
        </p:nvSpPr>
        <p:spPr>
          <a:xfrm>
            <a:off x="2367088" y="2647398"/>
            <a:ext cx="623763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buNone/>
            </a:pPr>
            <a:r>
              <a:rPr lang="en-US" sz="4000" b="0" i="0" dirty="0">
                <a:solidFill>
                  <a:schemeClr val="bg1"/>
                </a:solidFill>
                <a:effectLst/>
                <a:latin typeface="Eras Bold ITC" panose="020B0907030504020204" pitchFamily="34" charset="0"/>
              </a:rPr>
              <a:t>Tarik SEKTIOUI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7F918B-230B-8D1A-2DFA-D0E0815691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68" t="5146" r="17368"/>
          <a:stretch>
            <a:fillRect/>
          </a:stretch>
        </p:blipFill>
        <p:spPr>
          <a:xfrm>
            <a:off x="6014564" y="3894222"/>
            <a:ext cx="2590158" cy="56468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5D3EF75-55A7-32C8-036C-5146BBE4A0A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90" t="12398" r="12807"/>
          <a:stretch>
            <a:fillRect/>
          </a:stretch>
        </p:blipFill>
        <p:spPr>
          <a:xfrm>
            <a:off x="3325884" y="4246146"/>
            <a:ext cx="2957786" cy="4774530"/>
          </a:xfrm>
          <a:prstGeom prst="rect">
            <a:avLst/>
          </a:prstGeom>
        </p:spPr>
      </p:pic>
      <p:pic>
        <p:nvPicPr>
          <p:cNvPr id="1026" name="Picture 2" descr="EL BERKAOUI Karim">
            <a:extLst>
              <a:ext uri="{FF2B5EF4-FFF2-40B4-BE49-F238E27FC236}">
                <a16:creationId xmlns:a16="http://schemas.microsoft.com/office/drawing/2014/main" id="{09FC97E2-DFDD-AB8C-6126-3FFD1B84CC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38" r="17427"/>
          <a:stretch>
            <a:fillRect/>
          </a:stretch>
        </p:blipFill>
        <p:spPr bwMode="auto">
          <a:xfrm>
            <a:off x="-5806117" y="4064671"/>
            <a:ext cx="2965484" cy="4866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D22DE50-5F48-653C-E317-7C961A20637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9" t="20117" r="5087" b="8070"/>
          <a:stretch>
            <a:fillRect/>
          </a:stretch>
        </p:blipFill>
        <p:spPr>
          <a:xfrm>
            <a:off x="-2723054" y="4064671"/>
            <a:ext cx="3239721" cy="3818021"/>
          </a:xfrm>
          <a:prstGeom prst="rect">
            <a:avLst/>
          </a:prstGeom>
        </p:spPr>
      </p:pic>
      <p:pic>
        <p:nvPicPr>
          <p:cNvPr id="1028" name="Picture 4" descr="Amin ZAHZOUH">
            <a:extLst>
              <a:ext uri="{FF2B5EF4-FFF2-40B4-BE49-F238E27FC236}">
                <a16:creationId xmlns:a16="http://schemas.microsoft.com/office/drawing/2014/main" id="{9D3844EF-E068-C1B1-CBEE-C7F2B57E98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11" r="20117"/>
          <a:stretch>
            <a:fillRect/>
          </a:stretch>
        </p:blipFill>
        <p:spPr bwMode="auto">
          <a:xfrm>
            <a:off x="-8795774" y="4064671"/>
            <a:ext cx="2799743" cy="4263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Oussama Tannane">
            <a:extLst>
              <a:ext uri="{FF2B5EF4-FFF2-40B4-BE49-F238E27FC236}">
                <a16:creationId xmlns:a16="http://schemas.microsoft.com/office/drawing/2014/main" id="{5256E41A-2D09-1318-2278-52A2E7F4E2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73764" y="4064671"/>
            <a:ext cx="4559967" cy="4559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92809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0000"/>
            </a:gs>
            <a:gs pos="100000">
              <a:srgbClr val="C00000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8AB5E7D-D761-9290-1D34-27D1596CBA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>
            <a:extLst>
              <a:ext uri="{FF2B5EF4-FFF2-40B4-BE49-F238E27FC236}">
                <a16:creationId xmlns:a16="http://schemas.microsoft.com/office/drawing/2014/main" id="{2E91114E-2D13-B1A6-DF5E-47B457B63A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6030" y="-1"/>
            <a:ext cx="50466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>
            <a:extLst>
              <a:ext uri="{FF2B5EF4-FFF2-40B4-BE49-F238E27FC236}">
                <a16:creationId xmlns:a16="http://schemas.microsoft.com/office/drawing/2014/main" id="{8504ACEF-7A31-F9C9-1063-7BF5BF0A87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15" y="288757"/>
            <a:ext cx="1440218" cy="1957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3C43CC7-4D67-F416-C104-5C91A9D23D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56" t="20117" r="18246"/>
          <a:stretch>
            <a:fillRect/>
          </a:stretch>
        </p:blipFill>
        <p:spPr>
          <a:xfrm>
            <a:off x="13041400" y="3001341"/>
            <a:ext cx="2264592" cy="391573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2F8D1E3-BCDD-919B-200F-E031B87B0BA1}"/>
              </a:ext>
            </a:extLst>
          </p:cNvPr>
          <p:cNvSpPr txBox="1"/>
          <p:nvPr/>
        </p:nvSpPr>
        <p:spPr>
          <a:xfrm>
            <a:off x="2038507" y="1369375"/>
            <a:ext cx="429539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buNone/>
            </a:pPr>
            <a:r>
              <a:rPr lang="en-US" sz="5400" b="1" cap="all" dirty="0" err="1">
                <a:effectLst/>
                <a:latin typeface="FIFASans Regular"/>
              </a:rPr>
              <a:t>Attaquant</a:t>
            </a:r>
            <a:endParaRPr lang="en-US" sz="5400" b="1" cap="all" dirty="0">
              <a:effectLst/>
              <a:latin typeface="FIFASans Regular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45DBBFE-70B6-8B03-2AA3-35AC1EF9F9C8}"/>
              </a:ext>
            </a:extLst>
          </p:cNvPr>
          <p:cNvSpPr txBox="1"/>
          <p:nvPr/>
        </p:nvSpPr>
        <p:spPr>
          <a:xfrm>
            <a:off x="2356101" y="2678175"/>
            <a:ext cx="623763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buNone/>
            </a:pPr>
            <a:r>
              <a:rPr lang="en-US" sz="3600" b="0" i="0" dirty="0">
                <a:solidFill>
                  <a:schemeClr val="bg1"/>
                </a:solidFill>
                <a:effectLst/>
                <a:latin typeface="Eras Bold ITC" panose="020B0907030504020204" pitchFamily="34" charset="0"/>
              </a:rPr>
              <a:t>Abderrazak HAMDALLAH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47D1288-6DFE-CB90-076F-B957BD827E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68" t="5146" r="17368"/>
          <a:stretch>
            <a:fillRect/>
          </a:stretch>
        </p:blipFill>
        <p:spPr>
          <a:xfrm>
            <a:off x="8362285" y="674102"/>
            <a:ext cx="3931098" cy="857021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3DF483E-1116-B047-4BC6-6CBB71D2333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90" t="12398" r="12807"/>
          <a:stretch>
            <a:fillRect/>
          </a:stretch>
        </p:blipFill>
        <p:spPr>
          <a:xfrm>
            <a:off x="5635949" y="4246146"/>
            <a:ext cx="2957786" cy="4774530"/>
          </a:xfrm>
          <a:prstGeom prst="rect">
            <a:avLst/>
          </a:prstGeom>
        </p:spPr>
      </p:pic>
      <p:pic>
        <p:nvPicPr>
          <p:cNvPr id="1026" name="Picture 2" descr="EL BERKAOUI Karim">
            <a:extLst>
              <a:ext uri="{FF2B5EF4-FFF2-40B4-BE49-F238E27FC236}">
                <a16:creationId xmlns:a16="http://schemas.microsoft.com/office/drawing/2014/main" id="{A0C2F5F9-43B5-4B86-1251-7E00E33A84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38" r="17427"/>
          <a:stretch>
            <a:fillRect/>
          </a:stretch>
        </p:blipFill>
        <p:spPr bwMode="auto">
          <a:xfrm>
            <a:off x="-3496052" y="4064671"/>
            <a:ext cx="2965484" cy="4866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3F78CC1-F9DC-414A-01D4-C3F5107CF63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9" t="20117" r="5087" b="8070"/>
          <a:stretch>
            <a:fillRect/>
          </a:stretch>
        </p:blipFill>
        <p:spPr>
          <a:xfrm>
            <a:off x="-412989" y="4064671"/>
            <a:ext cx="3239721" cy="3818021"/>
          </a:xfrm>
          <a:prstGeom prst="rect">
            <a:avLst/>
          </a:prstGeom>
        </p:spPr>
      </p:pic>
      <p:pic>
        <p:nvPicPr>
          <p:cNvPr id="1028" name="Picture 4" descr="Amin ZAHZOUH">
            <a:extLst>
              <a:ext uri="{FF2B5EF4-FFF2-40B4-BE49-F238E27FC236}">
                <a16:creationId xmlns:a16="http://schemas.microsoft.com/office/drawing/2014/main" id="{7F2F72F7-0FEA-65BE-EBE6-073AE5D3B8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11" r="20117"/>
          <a:stretch>
            <a:fillRect/>
          </a:stretch>
        </p:blipFill>
        <p:spPr bwMode="auto">
          <a:xfrm>
            <a:off x="-6485709" y="4064671"/>
            <a:ext cx="2799743" cy="4263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Oussama Tannane">
            <a:extLst>
              <a:ext uri="{FF2B5EF4-FFF2-40B4-BE49-F238E27FC236}">
                <a16:creationId xmlns:a16="http://schemas.microsoft.com/office/drawing/2014/main" id="{35EB0079-3336-B113-404B-7C8619A8DB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6301" y="4064671"/>
            <a:ext cx="4559967" cy="4559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20824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0000"/>
            </a:gs>
            <a:gs pos="100000">
              <a:srgbClr val="C00000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5F6984D-9F4E-1C30-F1A7-7FF1D65EDD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>
            <a:extLst>
              <a:ext uri="{FF2B5EF4-FFF2-40B4-BE49-F238E27FC236}">
                <a16:creationId xmlns:a16="http://schemas.microsoft.com/office/drawing/2014/main" id="{45E77AFF-E3AE-8A3B-5542-D1E984720A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6030" y="-1"/>
            <a:ext cx="50466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>
            <a:extLst>
              <a:ext uri="{FF2B5EF4-FFF2-40B4-BE49-F238E27FC236}">
                <a16:creationId xmlns:a16="http://schemas.microsoft.com/office/drawing/2014/main" id="{EDA03CB3-2A9E-81E6-DFC8-220F1F66D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15" y="288757"/>
            <a:ext cx="1440218" cy="1957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0D8D8DA-9739-F446-9611-8276B0D405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56" t="20117" r="18246"/>
          <a:stretch>
            <a:fillRect/>
          </a:stretch>
        </p:blipFill>
        <p:spPr>
          <a:xfrm>
            <a:off x="13715166" y="3001341"/>
            <a:ext cx="2264592" cy="391573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5CE97EB-829E-B5F4-A3B1-427301E363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68" t="5146" r="17368"/>
          <a:stretch>
            <a:fillRect/>
          </a:stretch>
        </p:blipFill>
        <p:spPr>
          <a:xfrm>
            <a:off x="12308916" y="2889128"/>
            <a:ext cx="2812499" cy="613154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6353721-13F9-D3C2-16EC-C6353E52DD3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90" t="12398" r="12807"/>
          <a:stretch>
            <a:fillRect/>
          </a:stretch>
        </p:blipFill>
        <p:spPr>
          <a:xfrm>
            <a:off x="7657721" y="1062760"/>
            <a:ext cx="4684528" cy="7561878"/>
          </a:xfrm>
          <a:prstGeom prst="rect">
            <a:avLst/>
          </a:prstGeom>
        </p:spPr>
      </p:pic>
      <p:pic>
        <p:nvPicPr>
          <p:cNvPr id="1026" name="Picture 2" descr="EL BERKAOUI Karim">
            <a:extLst>
              <a:ext uri="{FF2B5EF4-FFF2-40B4-BE49-F238E27FC236}">
                <a16:creationId xmlns:a16="http://schemas.microsoft.com/office/drawing/2014/main" id="{4607FB87-2BB0-E073-F133-3111BDD8D6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38" r="17427"/>
          <a:stretch>
            <a:fillRect/>
          </a:stretch>
        </p:blipFill>
        <p:spPr bwMode="auto">
          <a:xfrm>
            <a:off x="-1346421" y="4064671"/>
            <a:ext cx="2965484" cy="4866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7585D47-B8C7-B6AD-D79D-1B184E5E245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9" t="20117" r="5087" b="8070"/>
          <a:stretch>
            <a:fillRect/>
          </a:stretch>
        </p:blipFill>
        <p:spPr>
          <a:xfrm>
            <a:off x="1736642" y="4064671"/>
            <a:ext cx="3239721" cy="3818021"/>
          </a:xfrm>
          <a:prstGeom prst="rect">
            <a:avLst/>
          </a:prstGeom>
        </p:spPr>
      </p:pic>
      <p:pic>
        <p:nvPicPr>
          <p:cNvPr id="1028" name="Picture 4" descr="Amin ZAHZOUH">
            <a:extLst>
              <a:ext uri="{FF2B5EF4-FFF2-40B4-BE49-F238E27FC236}">
                <a16:creationId xmlns:a16="http://schemas.microsoft.com/office/drawing/2014/main" id="{69294835-438B-79F2-5443-15A3539130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11" r="20117"/>
          <a:stretch>
            <a:fillRect/>
          </a:stretch>
        </p:blipFill>
        <p:spPr bwMode="auto">
          <a:xfrm>
            <a:off x="-4336078" y="4064671"/>
            <a:ext cx="2799743" cy="4263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Oussama Tannane">
            <a:extLst>
              <a:ext uri="{FF2B5EF4-FFF2-40B4-BE49-F238E27FC236}">
                <a16:creationId xmlns:a16="http://schemas.microsoft.com/office/drawing/2014/main" id="{28FC67F9-7047-4ED2-E556-094B8A21C6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5932" y="4064671"/>
            <a:ext cx="4559967" cy="4559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A2DFB9B-3107-FB0E-AC44-9B2B6E435B7D}"/>
              </a:ext>
            </a:extLst>
          </p:cNvPr>
          <p:cNvSpPr txBox="1"/>
          <p:nvPr/>
        </p:nvSpPr>
        <p:spPr>
          <a:xfrm>
            <a:off x="2038507" y="1369375"/>
            <a:ext cx="625918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buNone/>
            </a:pPr>
            <a:r>
              <a:rPr lang="en-US" sz="5400" b="1" cap="all" dirty="0">
                <a:effectLst/>
                <a:latin typeface="FIFASans Regular"/>
              </a:rPr>
              <a:t>Milieu de terrain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3A4E193-030C-30A6-D372-44313EFC3AA8}"/>
              </a:ext>
            </a:extLst>
          </p:cNvPr>
          <p:cNvSpPr txBox="1"/>
          <p:nvPr/>
        </p:nvSpPr>
        <p:spPr>
          <a:xfrm>
            <a:off x="2356101" y="2678175"/>
            <a:ext cx="623763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buNone/>
            </a:pPr>
            <a:r>
              <a:rPr lang="en-US" sz="3600" b="0" i="0" dirty="0">
                <a:solidFill>
                  <a:schemeClr val="bg1"/>
                </a:solidFill>
                <a:effectLst/>
                <a:latin typeface="Eras Bold ITC" panose="020B0907030504020204" pitchFamily="34" charset="0"/>
              </a:rPr>
              <a:t>Mohamed Rabie HRIMAT</a:t>
            </a:r>
          </a:p>
        </p:txBody>
      </p:sp>
    </p:spTree>
    <p:extLst>
      <p:ext uri="{BB962C8B-B14F-4D97-AF65-F5344CB8AC3E}">
        <p14:creationId xmlns:p14="http://schemas.microsoft.com/office/powerpoint/2010/main" val="34989060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0000"/>
            </a:gs>
            <a:gs pos="100000">
              <a:srgbClr val="C00000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A85676C-2A54-CC73-49F3-54180B9644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>
            <a:extLst>
              <a:ext uri="{FF2B5EF4-FFF2-40B4-BE49-F238E27FC236}">
                <a16:creationId xmlns:a16="http://schemas.microsoft.com/office/drawing/2014/main" id="{CE5A913E-3DC6-8009-6891-636EA22B94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6030" y="-1"/>
            <a:ext cx="50466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>
            <a:extLst>
              <a:ext uri="{FF2B5EF4-FFF2-40B4-BE49-F238E27FC236}">
                <a16:creationId xmlns:a16="http://schemas.microsoft.com/office/drawing/2014/main" id="{3AF862E6-0CBE-AFD8-2B66-D0EE2CB7F7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15" y="288757"/>
            <a:ext cx="1440218" cy="1957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06AC6A3-E966-C475-0137-6604F4D0C4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56" t="20117" r="18246"/>
          <a:stretch>
            <a:fillRect/>
          </a:stretch>
        </p:blipFill>
        <p:spPr>
          <a:xfrm>
            <a:off x="17100051" y="3001341"/>
            <a:ext cx="2264592" cy="391573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7883991A-35F2-1595-7F33-721A2E7CE898}"/>
              </a:ext>
            </a:extLst>
          </p:cNvPr>
          <p:cNvSpPr txBox="1"/>
          <p:nvPr/>
        </p:nvSpPr>
        <p:spPr>
          <a:xfrm>
            <a:off x="2038507" y="1369375"/>
            <a:ext cx="625918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buNone/>
            </a:pPr>
            <a:r>
              <a:rPr lang="en-US" sz="5400" b="1" cap="all" dirty="0" err="1">
                <a:effectLst/>
                <a:latin typeface="FIFASans Regular"/>
              </a:rPr>
              <a:t>Attaquant</a:t>
            </a:r>
            <a:endParaRPr lang="en-US" sz="5400" b="1" cap="all" dirty="0">
              <a:effectLst/>
              <a:latin typeface="FIFASans Regular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E9578D4-EEFB-4FBB-0A89-7FB3475086A8}"/>
              </a:ext>
            </a:extLst>
          </p:cNvPr>
          <p:cNvSpPr txBox="1"/>
          <p:nvPr/>
        </p:nvSpPr>
        <p:spPr>
          <a:xfrm>
            <a:off x="2356101" y="2678175"/>
            <a:ext cx="623763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buNone/>
            </a:pPr>
            <a:r>
              <a:rPr lang="en-US" sz="4000" b="0" i="0" dirty="0">
                <a:solidFill>
                  <a:schemeClr val="bg1"/>
                </a:solidFill>
                <a:effectLst/>
                <a:latin typeface="Eras Bold ITC" panose="020B0907030504020204" pitchFamily="34" charset="0"/>
              </a:rPr>
              <a:t>Oussama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Eras Bold ITC" panose="020B0907030504020204" pitchFamily="34" charset="0"/>
              </a:rPr>
              <a:t>Tannane</a:t>
            </a:r>
            <a:endParaRPr lang="en-US" sz="4000" b="0" i="0" dirty="0">
              <a:solidFill>
                <a:schemeClr val="bg1"/>
              </a:solidFill>
              <a:effectLst/>
              <a:latin typeface="Eras Bold ITC" panose="020B0907030504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B39ED1F-22D9-8DBA-7AF5-A44D9BC7E1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68" t="5146" r="17368"/>
          <a:stretch>
            <a:fillRect/>
          </a:stretch>
        </p:blipFill>
        <p:spPr>
          <a:xfrm>
            <a:off x="15693801" y="2889128"/>
            <a:ext cx="2812499" cy="613154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268329B-A312-0FDF-6E3F-73852D3897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90" t="12398" r="12807"/>
          <a:stretch>
            <a:fillRect/>
          </a:stretch>
        </p:blipFill>
        <p:spPr>
          <a:xfrm>
            <a:off x="12494719" y="3116399"/>
            <a:ext cx="3153926" cy="5091143"/>
          </a:xfrm>
          <a:prstGeom prst="rect">
            <a:avLst/>
          </a:prstGeom>
        </p:spPr>
      </p:pic>
      <p:pic>
        <p:nvPicPr>
          <p:cNvPr id="1026" name="Picture 2" descr="EL BERKAOUI Karim">
            <a:extLst>
              <a:ext uri="{FF2B5EF4-FFF2-40B4-BE49-F238E27FC236}">
                <a16:creationId xmlns:a16="http://schemas.microsoft.com/office/drawing/2014/main" id="{E613D29F-B127-3FD1-4692-E53B2BC340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38" r="17427"/>
          <a:stretch>
            <a:fillRect/>
          </a:stretch>
        </p:blipFill>
        <p:spPr bwMode="auto">
          <a:xfrm>
            <a:off x="1781783" y="4064671"/>
            <a:ext cx="2965484" cy="4866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680F1C8-49A3-D7D1-195E-8F64ACFD221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9" t="20117" r="5087" b="8070"/>
          <a:stretch>
            <a:fillRect/>
          </a:stretch>
        </p:blipFill>
        <p:spPr>
          <a:xfrm>
            <a:off x="4864846" y="4064671"/>
            <a:ext cx="3239721" cy="3818021"/>
          </a:xfrm>
          <a:prstGeom prst="rect">
            <a:avLst/>
          </a:prstGeom>
        </p:spPr>
      </p:pic>
      <p:pic>
        <p:nvPicPr>
          <p:cNvPr id="1028" name="Picture 4" descr="Amin ZAHZOUH">
            <a:extLst>
              <a:ext uri="{FF2B5EF4-FFF2-40B4-BE49-F238E27FC236}">
                <a16:creationId xmlns:a16="http://schemas.microsoft.com/office/drawing/2014/main" id="{5C00F6AF-E8C7-D1AA-EB21-5BD6741254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11" r="20117"/>
          <a:stretch>
            <a:fillRect/>
          </a:stretch>
        </p:blipFill>
        <p:spPr bwMode="auto">
          <a:xfrm>
            <a:off x="-1207874" y="4064671"/>
            <a:ext cx="2799743" cy="4263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Oussama Tannane">
            <a:extLst>
              <a:ext uri="{FF2B5EF4-FFF2-40B4-BE49-F238E27FC236}">
                <a16:creationId xmlns:a16="http://schemas.microsoft.com/office/drawing/2014/main" id="{91A7549F-46F6-2C60-A9E7-B35BE0D11F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9077" y="1059992"/>
            <a:ext cx="6822700" cy="682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EL KARTI Walid">
            <a:extLst>
              <a:ext uri="{FF2B5EF4-FFF2-40B4-BE49-F238E27FC236}">
                <a16:creationId xmlns:a16="http://schemas.microsoft.com/office/drawing/2014/main" id="{5AE861CA-9A4D-9503-E8BD-68E491C634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182585" y="4277674"/>
            <a:ext cx="4440576" cy="4440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40963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0000"/>
            </a:gs>
            <a:gs pos="100000">
              <a:srgbClr val="C00000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095FDE1-689D-A167-26F8-F7E9577D8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>
            <a:extLst>
              <a:ext uri="{FF2B5EF4-FFF2-40B4-BE49-F238E27FC236}">
                <a16:creationId xmlns:a16="http://schemas.microsoft.com/office/drawing/2014/main" id="{6571C64E-B792-0EEE-8846-FBDB3A5E1B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6030" y="-1"/>
            <a:ext cx="50466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>
            <a:extLst>
              <a:ext uri="{FF2B5EF4-FFF2-40B4-BE49-F238E27FC236}">
                <a16:creationId xmlns:a16="http://schemas.microsoft.com/office/drawing/2014/main" id="{E61200EF-F5C7-5F09-873D-A5A3984224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15" y="288757"/>
            <a:ext cx="1440218" cy="1957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1F6D462-A9E4-EF8B-6A3A-74A43EBB45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56" t="20117" r="18246"/>
          <a:stretch>
            <a:fillRect/>
          </a:stretch>
        </p:blipFill>
        <p:spPr>
          <a:xfrm>
            <a:off x="17100051" y="3001341"/>
            <a:ext cx="2264592" cy="391573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0763E1B-CC2A-4CA9-9C45-BFBDC385DE07}"/>
              </a:ext>
            </a:extLst>
          </p:cNvPr>
          <p:cNvSpPr txBox="1"/>
          <p:nvPr/>
        </p:nvSpPr>
        <p:spPr>
          <a:xfrm>
            <a:off x="2038507" y="1369375"/>
            <a:ext cx="625918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buNone/>
            </a:pPr>
            <a:r>
              <a:rPr lang="en-US" sz="5400" b="1" cap="all" dirty="0" err="1">
                <a:effectLst/>
                <a:latin typeface="FIFASans Regular"/>
              </a:rPr>
              <a:t>Gardien</a:t>
            </a:r>
            <a:r>
              <a:rPr lang="en-US" sz="5400" b="1" cap="all" dirty="0">
                <a:effectLst/>
                <a:latin typeface="FIFASans Regular"/>
              </a:rPr>
              <a:t>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DFB0758-57BD-8AB4-2BE8-6693CB4FF4F1}"/>
              </a:ext>
            </a:extLst>
          </p:cNvPr>
          <p:cNvSpPr txBox="1"/>
          <p:nvPr/>
        </p:nvSpPr>
        <p:spPr>
          <a:xfrm>
            <a:off x="2356101" y="2678175"/>
            <a:ext cx="623763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buNone/>
            </a:pPr>
            <a:r>
              <a:rPr lang="en-US" sz="4000" b="0" i="0" dirty="0">
                <a:solidFill>
                  <a:schemeClr val="bg1"/>
                </a:solidFill>
                <a:effectLst/>
                <a:latin typeface="Eras Bold ITC" panose="020B0907030504020204" pitchFamily="34" charset="0"/>
              </a:rPr>
              <a:t>El Mehdi BENABID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9280EBB-4E53-CAC3-8EC9-3170F58890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68" t="5146" r="17368"/>
          <a:stretch>
            <a:fillRect/>
          </a:stretch>
        </p:blipFill>
        <p:spPr>
          <a:xfrm>
            <a:off x="15693801" y="2889128"/>
            <a:ext cx="2812499" cy="613154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588C857-3A66-8635-BD79-D0E61C83CA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90" t="12398" r="12807"/>
          <a:stretch>
            <a:fillRect/>
          </a:stretch>
        </p:blipFill>
        <p:spPr>
          <a:xfrm>
            <a:off x="12494719" y="3116399"/>
            <a:ext cx="3153926" cy="5091143"/>
          </a:xfrm>
          <a:prstGeom prst="rect">
            <a:avLst/>
          </a:prstGeom>
        </p:spPr>
      </p:pic>
      <p:pic>
        <p:nvPicPr>
          <p:cNvPr id="1026" name="Picture 2" descr="EL BERKAOUI Karim">
            <a:extLst>
              <a:ext uri="{FF2B5EF4-FFF2-40B4-BE49-F238E27FC236}">
                <a16:creationId xmlns:a16="http://schemas.microsoft.com/office/drawing/2014/main" id="{069C431E-8A7B-CC78-91F4-8E6DA6F2DA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38" r="17427"/>
          <a:stretch>
            <a:fillRect/>
          </a:stretch>
        </p:blipFill>
        <p:spPr bwMode="auto">
          <a:xfrm>
            <a:off x="4075805" y="4064671"/>
            <a:ext cx="2965484" cy="4866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BD07F9E-7550-172D-40BF-572091C7E9F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9" t="20117" r="5087" b="8070"/>
          <a:stretch>
            <a:fillRect/>
          </a:stretch>
        </p:blipFill>
        <p:spPr>
          <a:xfrm>
            <a:off x="7083590" y="1511296"/>
            <a:ext cx="5288647" cy="6232686"/>
          </a:xfrm>
          <a:prstGeom prst="rect">
            <a:avLst/>
          </a:prstGeom>
        </p:spPr>
      </p:pic>
      <p:pic>
        <p:nvPicPr>
          <p:cNvPr id="1028" name="Picture 4" descr="Amin ZAHZOUH">
            <a:extLst>
              <a:ext uri="{FF2B5EF4-FFF2-40B4-BE49-F238E27FC236}">
                <a16:creationId xmlns:a16="http://schemas.microsoft.com/office/drawing/2014/main" id="{1AC8F744-AE05-E273-5754-B4831DC13D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11" r="20117"/>
          <a:stretch>
            <a:fillRect/>
          </a:stretch>
        </p:blipFill>
        <p:spPr bwMode="auto">
          <a:xfrm>
            <a:off x="1086148" y="4064671"/>
            <a:ext cx="2799743" cy="4263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Oussama Tannane">
            <a:extLst>
              <a:ext uri="{FF2B5EF4-FFF2-40B4-BE49-F238E27FC236}">
                <a16:creationId xmlns:a16="http://schemas.microsoft.com/office/drawing/2014/main" id="{8126D38A-3F64-DC09-E161-D7581844C9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9756" y="3032118"/>
            <a:ext cx="5030463" cy="5030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EL KARTI Walid">
            <a:extLst>
              <a:ext uri="{FF2B5EF4-FFF2-40B4-BE49-F238E27FC236}">
                <a16:creationId xmlns:a16="http://schemas.microsoft.com/office/drawing/2014/main" id="{68478C60-ABEE-2042-09F0-30A9F7D739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80016" y="4277674"/>
            <a:ext cx="4440576" cy="4440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6910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24</Words>
  <Application>Microsoft Office PowerPoint</Application>
  <PresentationFormat>Widescreen</PresentationFormat>
  <Paragraphs>15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Eras Bold ITC</vt:lpstr>
      <vt:lpstr>FIFASans Regular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PC</dc:creator>
  <cp:lastModifiedBy>PC</cp:lastModifiedBy>
  <cp:revision>1</cp:revision>
  <dcterms:created xsi:type="dcterms:W3CDTF">2025-12-18T19:45:44Z</dcterms:created>
  <dcterms:modified xsi:type="dcterms:W3CDTF">2025-12-19T01:03:33Z</dcterms:modified>
</cp:coreProperties>
</file>