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40" d="100"/>
          <a:sy n="40" d="100"/>
        </p:scale>
        <p:origin x="1684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167F-B2F5-C636-0A6E-C8BAF2D58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5A38C-74B3-9869-87F1-2058CC4E7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FE74C-7BA9-6A40-91D1-CD5ECFD9C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C5339-FC59-A473-2093-208FD5FE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8205C-FE73-0F70-19C3-55A14C52F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4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A46A5-768B-20D9-031E-5D6B86AA1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18CE5-D5CF-A9F1-94F6-859658B80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E4740-98B0-0809-27A6-4CF6BA779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AE5B7-087D-5CD8-8638-CBF884DB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A1E43-D3D8-8CE6-4955-DFEC889A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83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3DDE-4797-9E62-49DB-6332733E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177CE-A34E-77BE-3E63-492CC37B1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FF174-24D7-B821-8534-3CC22B16B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80182-B0E1-3C6A-64AF-8615A6F0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ACC9D-821E-DB93-E9C1-ED9DC4926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7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E5D7-E084-02A7-C41A-9BE68AE6A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6E1BC-3476-24D8-2595-BA07DC3E9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8C305-AA82-D30D-1F2A-F2DDD40C8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12E68-037C-0929-7269-4888B014C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09B575-2EFD-F5C4-D8A0-08AE5686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32BAD-3367-5772-6C66-8C4BF9FBF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7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B63F3-B296-F3A6-DF6D-3C062A5F1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E61D2-0227-9D7F-0827-7BA365E60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152AF7-C68C-FC5A-B541-4B7B9A6C5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4CF27C-3D64-E5CB-DBED-8A22BD23D8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B63455-485E-C84A-2AFB-C88E2DD66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66361A-285C-51DE-1EA7-05425C5EE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55F201-A33B-CA8D-FB4E-706EE5ED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62899-3E01-96DC-D8BF-91081299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96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5B7E3-DD98-A0FC-C423-9F45874AA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1B97A0-8DC5-2B82-2F9B-A13A3D3B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29110-D220-6E27-B7E5-F3210812E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2EAF6E-EC76-6D47-09D2-FE1AD9BE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4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60B5CF-2582-7E7D-6C6F-261CE5DA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14A38-B357-0BF8-5EDA-D153A1277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25DBA-F693-0A9A-6407-E1F4C4B53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64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FDAAE-2F48-6FF0-047A-2C5FD725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945FD-EC2B-47D8-F017-2042DF51C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9A30B-A394-9AFF-DE65-04E69FFC0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A8EA8D-4274-3051-FD71-669426311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1579A-1B6B-FE2A-3487-0C0E3155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B7F21-EE22-1810-B987-7D3C6B01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58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343F5-6E76-1633-F683-746F21015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DAE61E-30CE-1DE3-7F1F-9561B96EE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11D9F-3418-C2E0-0F4B-C2696C647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18B5A-669D-55B8-BE9C-235D83417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FB4FD9-1AAB-2259-5088-A4866E93F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E57DD-ECE3-EF96-9F01-7681AA08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4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43F20-CD5B-8331-0EAF-7572CDED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E653D2-E6AC-EA65-DE33-260B4AC94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EA97D-E6B9-BA36-B0E6-5EFF5BD9F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F131-6C8C-F432-836E-6F5232D7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9BE01-519A-AB81-FFBF-A1310BB7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11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F6A3E6-750B-7023-2587-713BDF68EF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6231D-769E-583F-10AB-B61411D8F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E13AC-65A0-BDE6-2828-B13FB41B2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F4D03-4F00-409E-0363-AD16AB58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9AF00-2135-8235-4758-F45CB61D4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39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8B79E3-7879-A7DD-7C26-045E41E8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62242-C4F1-B876-7528-84FC53411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813C9-F75F-F636-D986-1B79DF574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B534B-D9E8-4F84-8381-1B774CA060CB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C2653-FA0C-F56D-B1E7-8DDF0A5E3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D72FC-BE22-F4EA-C42D-D409DD09E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C2A03-DAA8-4348-BB98-543D9D7A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A21C79B-33EC-6954-4A14-0A6702824977}"/>
              </a:ext>
            </a:extLst>
          </p:cNvPr>
          <p:cNvSpPr/>
          <p:nvPr/>
        </p:nvSpPr>
        <p:spPr>
          <a:xfrm>
            <a:off x="3175272" y="0"/>
            <a:ext cx="9016728" cy="6858000"/>
          </a:xfrm>
          <a:custGeom>
            <a:avLst/>
            <a:gdLst>
              <a:gd name="connsiteX0" fmla="*/ 0 w 9016728"/>
              <a:gd name="connsiteY0" fmla="*/ 0 h 6858000"/>
              <a:gd name="connsiteX1" fmla="*/ 9016728 w 9016728"/>
              <a:gd name="connsiteY1" fmla="*/ 0 h 6858000"/>
              <a:gd name="connsiteX2" fmla="*/ 9016728 w 9016728"/>
              <a:gd name="connsiteY2" fmla="*/ 6858000 h 6858000"/>
              <a:gd name="connsiteX3" fmla="*/ 2583118 w 9016728"/>
              <a:gd name="connsiteY3" fmla="*/ 6858000 h 6858000"/>
              <a:gd name="connsiteX4" fmla="*/ 2584080 w 9016728"/>
              <a:gd name="connsiteY4" fmla="*/ 6857496 h 6858000"/>
              <a:gd name="connsiteX5" fmla="*/ 2631971 w 9016728"/>
              <a:gd name="connsiteY5" fmla="*/ 6833937 h 6858000"/>
              <a:gd name="connsiteX6" fmla="*/ 2664055 w 9016728"/>
              <a:gd name="connsiteY6" fmla="*/ 6657474 h 6858000"/>
              <a:gd name="connsiteX7" fmla="*/ 2631971 w 9016728"/>
              <a:gd name="connsiteY7" fmla="*/ 6545179 h 6858000"/>
              <a:gd name="connsiteX8" fmla="*/ 2455508 w 9016728"/>
              <a:gd name="connsiteY8" fmla="*/ 6368716 h 6858000"/>
              <a:gd name="connsiteX9" fmla="*/ 2359255 w 9016728"/>
              <a:gd name="connsiteY9" fmla="*/ 6336632 h 6858000"/>
              <a:gd name="connsiteX10" fmla="*/ 2150708 w 9016728"/>
              <a:gd name="connsiteY10" fmla="*/ 6192253 h 6858000"/>
              <a:gd name="connsiteX11" fmla="*/ 2118624 w 9016728"/>
              <a:gd name="connsiteY11" fmla="*/ 6144126 h 6858000"/>
              <a:gd name="connsiteX12" fmla="*/ 2070497 w 9016728"/>
              <a:gd name="connsiteY12" fmla="*/ 5903495 h 6858000"/>
              <a:gd name="connsiteX13" fmla="*/ 2104035 w 9016728"/>
              <a:gd name="connsiteY13" fmla="*/ 5767915 h 6858000"/>
              <a:gd name="connsiteX14" fmla="*/ 2105299 w 9016728"/>
              <a:gd name="connsiteY14" fmla="*/ 5762663 h 6858000"/>
              <a:gd name="connsiteX15" fmla="*/ 2098442 w 9016728"/>
              <a:gd name="connsiteY15" fmla="*/ 5797884 h 6858000"/>
              <a:gd name="connsiteX16" fmla="*/ 2150708 w 9016728"/>
              <a:gd name="connsiteY16" fmla="*/ 5678905 h 6858000"/>
              <a:gd name="connsiteX17" fmla="*/ 2166750 w 9016728"/>
              <a:gd name="connsiteY17" fmla="*/ 5582653 h 6858000"/>
              <a:gd name="connsiteX18" fmla="*/ 2198834 w 9016728"/>
              <a:gd name="connsiteY18" fmla="*/ 5358063 h 6858000"/>
              <a:gd name="connsiteX19" fmla="*/ 2182792 w 9016728"/>
              <a:gd name="connsiteY19" fmla="*/ 5213684 h 6858000"/>
              <a:gd name="connsiteX20" fmla="*/ 2038413 w 9016728"/>
              <a:gd name="connsiteY20" fmla="*/ 4908884 h 6858000"/>
              <a:gd name="connsiteX21" fmla="*/ 1749655 w 9016728"/>
              <a:gd name="connsiteY21" fmla="*/ 4748463 h 6858000"/>
              <a:gd name="connsiteX22" fmla="*/ 1637360 w 9016728"/>
              <a:gd name="connsiteY22" fmla="*/ 4716379 h 6858000"/>
              <a:gd name="connsiteX23" fmla="*/ 1589234 w 9016728"/>
              <a:gd name="connsiteY23" fmla="*/ 4652211 h 6858000"/>
              <a:gd name="connsiteX24" fmla="*/ 1476939 w 9016728"/>
              <a:gd name="connsiteY24" fmla="*/ 4572000 h 6858000"/>
              <a:gd name="connsiteX25" fmla="*/ 1444855 w 9016728"/>
              <a:gd name="connsiteY25" fmla="*/ 4443663 h 6858000"/>
              <a:gd name="connsiteX26" fmla="*/ 1476939 w 9016728"/>
              <a:gd name="connsiteY26" fmla="*/ 3962400 h 6858000"/>
              <a:gd name="connsiteX27" fmla="*/ 1428813 w 9016728"/>
              <a:gd name="connsiteY27" fmla="*/ 3769895 h 6858000"/>
              <a:gd name="connsiteX28" fmla="*/ 1316518 w 9016728"/>
              <a:gd name="connsiteY28" fmla="*/ 3689684 h 6858000"/>
              <a:gd name="connsiteX29" fmla="*/ 1220266 w 9016728"/>
              <a:gd name="connsiteY29" fmla="*/ 3625516 h 6858000"/>
              <a:gd name="connsiteX30" fmla="*/ 1188182 w 9016728"/>
              <a:gd name="connsiteY30" fmla="*/ 3577390 h 6858000"/>
              <a:gd name="connsiteX31" fmla="*/ 995676 w 9016728"/>
              <a:gd name="connsiteY31" fmla="*/ 3400926 h 6858000"/>
              <a:gd name="connsiteX32" fmla="*/ 867339 w 9016728"/>
              <a:gd name="connsiteY32" fmla="*/ 3256547 h 6858000"/>
              <a:gd name="connsiteX33" fmla="*/ 867339 w 9016728"/>
              <a:gd name="connsiteY33" fmla="*/ 2967790 h 6858000"/>
              <a:gd name="connsiteX34" fmla="*/ 995676 w 9016728"/>
              <a:gd name="connsiteY34" fmla="*/ 2662990 h 6858000"/>
              <a:gd name="connsiteX35" fmla="*/ 1027760 w 9016728"/>
              <a:gd name="connsiteY35" fmla="*/ 2598821 h 6858000"/>
              <a:gd name="connsiteX36" fmla="*/ 1075887 w 9016728"/>
              <a:gd name="connsiteY36" fmla="*/ 2326105 h 6858000"/>
              <a:gd name="connsiteX37" fmla="*/ 1059845 w 9016728"/>
              <a:gd name="connsiteY37" fmla="*/ 2165684 h 6858000"/>
              <a:gd name="connsiteX38" fmla="*/ 931508 w 9016728"/>
              <a:gd name="connsiteY38" fmla="*/ 2053390 h 6858000"/>
              <a:gd name="connsiteX39" fmla="*/ 562539 w 9016728"/>
              <a:gd name="connsiteY39" fmla="*/ 1925053 h 6858000"/>
              <a:gd name="connsiteX40" fmla="*/ 482329 w 9016728"/>
              <a:gd name="connsiteY40" fmla="*/ 1828800 h 6858000"/>
              <a:gd name="connsiteX41" fmla="*/ 257739 w 9016728"/>
              <a:gd name="connsiteY41" fmla="*/ 1315453 h 6858000"/>
              <a:gd name="connsiteX42" fmla="*/ 273782 w 9016728"/>
              <a:gd name="connsiteY42" fmla="*/ 1171074 h 6858000"/>
              <a:gd name="connsiteX43" fmla="*/ 353992 w 9016728"/>
              <a:gd name="connsiteY43" fmla="*/ 1042737 h 6858000"/>
              <a:gd name="connsiteX44" fmla="*/ 386076 w 9016728"/>
              <a:gd name="connsiteY44" fmla="*/ 657726 h 6858000"/>
              <a:gd name="connsiteX45" fmla="*/ 225655 w 9016728"/>
              <a:gd name="connsiteY45" fmla="*/ 304800 h 6858000"/>
              <a:gd name="connsiteX46" fmla="*/ 29736 w 9016728"/>
              <a:gd name="connsiteY46" fmla="*/ 26342 h 6858000"/>
              <a:gd name="connsiteX47" fmla="*/ 0 w 9016728"/>
              <a:gd name="connsiteY4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016728" h="6858000">
                <a:moveTo>
                  <a:pt x="0" y="0"/>
                </a:moveTo>
                <a:lnTo>
                  <a:pt x="9016728" y="0"/>
                </a:lnTo>
                <a:lnTo>
                  <a:pt x="9016728" y="6858000"/>
                </a:lnTo>
                <a:lnTo>
                  <a:pt x="2583118" y="6858000"/>
                </a:lnTo>
                <a:lnTo>
                  <a:pt x="2584080" y="6857496"/>
                </a:lnTo>
                <a:cubicBezTo>
                  <a:pt x="2602332" y="6851373"/>
                  <a:pt x="2624455" y="6850222"/>
                  <a:pt x="2631971" y="6833937"/>
                </a:cubicBezTo>
                <a:cubicBezTo>
                  <a:pt x="2657024" y="6779654"/>
                  <a:pt x="2653360" y="6716295"/>
                  <a:pt x="2664055" y="6657474"/>
                </a:cubicBezTo>
                <a:cubicBezTo>
                  <a:pt x="2653360" y="6620042"/>
                  <a:pt x="2652000" y="6578561"/>
                  <a:pt x="2631971" y="6545179"/>
                </a:cubicBezTo>
                <a:cubicBezTo>
                  <a:pt x="2576299" y="6452393"/>
                  <a:pt x="2530236" y="6424762"/>
                  <a:pt x="2455508" y="6368716"/>
                </a:cubicBezTo>
                <a:cubicBezTo>
                  <a:pt x="2423424" y="6358021"/>
                  <a:pt x="2389902" y="6350934"/>
                  <a:pt x="2359255" y="6336632"/>
                </a:cubicBezTo>
                <a:cubicBezTo>
                  <a:pt x="2254804" y="6287888"/>
                  <a:pt x="2217339" y="6269990"/>
                  <a:pt x="2150708" y="6192253"/>
                </a:cubicBezTo>
                <a:cubicBezTo>
                  <a:pt x="2138161" y="6177614"/>
                  <a:pt x="2123784" y="6162703"/>
                  <a:pt x="2118624" y="6144126"/>
                </a:cubicBezTo>
                <a:cubicBezTo>
                  <a:pt x="2096731" y="6065311"/>
                  <a:pt x="2086539" y="5983705"/>
                  <a:pt x="2070497" y="5903495"/>
                </a:cubicBezTo>
                <a:cubicBezTo>
                  <a:pt x="2086022" y="5841399"/>
                  <a:pt x="2096798" y="5797679"/>
                  <a:pt x="2104035" y="5767915"/>
                </a:cubicBezTo>
                <a:lnTo>
                  <a:pt x="2105299" y="5762663"/>
                </a:lnTo>
                <a:lnTo>
                  <a:pt x="2098442" y="5797884"/>
                </a:lnTo>
                <a:cubicBezTo>
                  <a:pt x="2093285" y="5831458"/>
                  <a:pt x="2099821" y="5831567"/>
                  <a:pt x="2150708" y="5678905"/>
                </a:cubicBezTo>
                <a:cubicBezTo>
                  <a:pt x="2160994" y="5648048"/>
                  <a:pt x="2161925" y="5614820"/>
                  <a:pt x="2166750" y="5582653"/>
                </a:cubicBezTo>
                <a:cubicBezTo>
                  <a:pt x="2177968" y="5507866"/>
                  <a:pt x="2195549" y="5433615"/>
                  <a:pt x="2198834" y="5358063"/>
                </a:cubicBezTo>
                <a:cubicBezTo>
                  <a:pt x="2200937" y="5309686"/>
                  <a:pt x="2199078" y="5259285"/>
                  <a:pt x="2182792" y="5213684"/>
                </a:cubicBezTo>
                <a:cubicBezTo>
                  <a:pt x="2144980" y="5107811"/>
                  <a:pt x="2086539" y="5010484"/>
                  <a:pt x="2038413" y="4908884"/>
                </a:cubicBezTo>
                <a:cubicBezTo>
                  <a:pt x="1924926" y="4823768"/>
                  <a:pt x="1942935" y="4831297"/>
                  <a:pt x="1749655" y="4748463"/>
                </a:cubicBezTo>
                <a:cubicBezTo>
                  <a:pt x="1713873" y="4733128"/>
                  <a:pt x="1670742" y="4736408"/>
                  <a:pt x="1637360" y="4716379"/>
                </a:cubicBezTo>
                <a:cubicBezTo>
                  <a:pt x="1614433" y="4702623"/>
                  <a:pt x="1608140" y="4671117"/>
                  <a:pt x="1589234" y="4652211"/>
                </a:cubicBezTo>
                <a:cubicBezTo>
                  <a:pt x="1565329" y="4628306"/>
                  <a:pt x="1492094" y="4599783"/>
                  <a:pt x="1476939" y="4572000"/>
                </a:cubicBezTo>
                <a:cubicBezTo>
                  <a:pt x="1455824" y="4533289"/>
                  <a:pt x="1455550" y="4486442"/>
                  <a:pt x="1444855" y="4443663"/>
                </a:cubicBezTo>
                <a:cubicBezTo>
                  <a:pt x="1471552" y="4176692"/>
                  <a:pt x="1458213" y="4336915"/>
                  <a:pt x="1476939" y="3962400"/>
                </a:cubicBezTo>
                <a:cubicBezTo>
                  <a:pt x="1480242" y="3896339"/>
                  <a:pt x="1444855" y="3834063"/>
                  <a:pt x="1428813" y="3769895"/>
                </a:cubicBezTo>
                <a:cubicBezTo>
                  <a:pt x="1349226" y="3710205"/>
                  <a:pt x="1386887" y="3736597"/>
                  <a:pt x="1316518" y="3689684"/>
                </a:cubicBezTo>
                <a:cubicBezTo>
                  <a:pt x="1284434" y="3668295"/>
                  <a:pt x="1249285" y="3650908"/>
                  <a:pt x="1220266" y="3625516"/>
                </a:cubicBezTo>
                <a:cubicBezTo>
                  <a:pt x="1205756" y="3612820"/>
                  <a:pt x="1201815" y="3591023"/>
                  <a:pt x="1188182" y="3577390"/>
                </a:cubicBezTo>
                <a:cubicBezTo>
                  <a:pt x="1126629" y="3515837"/>
                  <a:pt x="1057229" y="3462479"/>
                  <a:pt x="995676" y="3400926"/>
                </a:cubicBezTo>
                <a:cubicBezTo>
                  <a:pt x="950145" y="3355395"/>
                  <a:pt x="890803" y="3316511"/>
                  <a:pt x="867339" y="3256547"/>
                </a:cubicBezTo>
                <a:cubicBezTo>
                  <a:pt x="818978" y="3132958"/>
                  <a:pt x="842126" y="3068641"/>
                  <a:pt x="867339" y="2967790"/>
                </a:cubicBezTo>
                <a:cubicBezTo>
                  <a:pt x="990259" y="2721953"/>
                  <a:pt x="874910" y="2964907"/>
                  <a:pt x="995676" y="2662990"/>
                </a:cubicBezTo>
                <a:cubicBezTo>
                  <a:pt x="1004557" y="2640786"/>
                  <a:pt x="1022221" y="2622085"/>
                  <a:pt x="1027760" y="2598821"/>
                </a:cubicBezTo>
                <a:cubicBezTo>
                  <a:pt x="1049141" y="2509021"/>
                  <a:pt x="1059845" y="2417010"/>
                  <a:pt x="1075887" y="2326105"/>
                </a:cubicBezTo>
                <a:cubicBezTo>
                  <a:pt x="1070540" y="2272631"/>
                  <a:pt x="1077920" y="2216294"/>
                  <a:pt x="1059845" y="2165684"/>
                </a:cubicBezTo>
                <a:cubicBezTo>
                  <a:pt x="1049714" y="2137319"/>
                  <a:pt x="955402" y="2071310"/>
                  <a:pt x="931508" y="2053390"/>
                </a:cubicBezTo>
                <a:cubicBezTo>
                  <a:pt x="788641" y="2021641"/>
                  <a:pt x="698589" y="2010979"/>
                  <a:pt x="562539" y="1925053"/>
                </a:cubicBezTo>
                <a:cubicBezTo>
                  <a:pt x="527228" y="1902751"/>
                  <a:pt x="506414" y="1862920"/>
                  <a:pt x="482329" y="1828800"/>
                </a:cubicBezTo>
                <a:cubicBezTo>
                  <a:pt x="323671" y="1604035"/>
                  <a:pt x="362903" y="1630943"/>
                  <a:pt x="257739" y="1315453"/>
                </a:cubicBezTo>
                <a:cubicBezTo>
                  <a:pt x="263087" y="1267327"/>
                  <a:pt x="257666" y="1216736"/>
                  <a:pt x="273782" y="1171074"/>
                </a:cubicBezTo>
                <a:cubicBezTo>
                  <a:pt x="290572" y="1123503"/>
                  <a:pt x="343212" y="1092019"/>
                  <a:pt x="353992" y="1042737"/>
                </a:cubicBezTo>
                <a:cubicBezTo>
                  <a:pt x="381512" y="916930"/>
                  <a:pt x="375381" y="786063"/>
                  <a:pt x="386076" y="657726"/>
                </a:cubicBezTo>
                <a:cubicBezTo>
                  <a:pt x="332934" y="524869"/>
                  <a:pt x="300740" y="431505"/>
                  <a:pt x="225655" y="304800"/>
                </a:cubicBezTo>
                <a:cubicBezTo>
                  <a:pt x="158312" y="191159"/>
                  <a:pt x="106323" y="101700"/>
                  <a:pt x="29736" y="26342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4AEB64D-FCC6-9899-96AF-4A10B02AD903}"/>
              </a:ext>
            </a:extLst>
          </p:cNvPr>
          <p:cNvSpPr/>
          <p:nvPr/>
        </p:nvSpPr>
        <p:spPr>
          <a:xfrm>
            <a:off x="5280571" y="5712809"/>
            <a:ext cx="11682" cy="49854"/>
          </a:xfrm>
          <a:custGeom>
            <a:avLst/>
            <a:gdLst>
              <a:gd name="connsiteX0" fmla="*/ 11502 w 11682"/>
              <a:gd name="connsiteY0" fmla="*/ 466 h 49854"/>
              <a:gd name="connsiteX1" fmla="*/ 7090 w 11682"/>
              <a:gd name="connsiteY1" fmla="*/ 20376 h 49854"/>
              <a:gd name="connsiteX2" fmla="*/ 0 w 11682"/>
              <a:gd name="connsiteY2" fmla="*/ 49854 h 49854"/>
              <a:gd name="connsiteX3" fmla="*/ 990 w 11682"/>
              <a:gd name="connsiteY3" fmla="*/ 44765 h 49854"/>
              <a:gd name="connsiteX4" fmla="*/ 11502 w 11682"/>
              <a:gd name="connsiteY4" fmla="*/ 466 h 49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2" h="49854">
                <a:moveTo>
                  <a:pt x="11502" y="466"/>
                </a:moveTo>
                <a:cubicBezTo>
                  <a:pt x="12159" y="-1698"/>
                  <a:pt x="11092" y="3465"/>
                  <a:pt x="7090" y="20376"/>
                </a:cubicBezTo>
                <a:lnTo>
                  <a:pt x="0" y="49854"/>
                </a:lnTo>
                <a:lnTo>
                  <a:pt x="990" y="44765"/>
                </a:lnTo>
                <a:cubicBezTo>
                  <a:pt x="5652" y="23451"/>
                  <a:pt x="10517" y="3714"/>
                  <a:pt x="11502" y="466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1" name="Picture 18" descr="Morocco: All the info, news and results | Kings World Cup Nations">
            <a:extLst>
              <a:ext uri="{FF2B5EF4-FFF2-40B4-BE49-F238E27FC236}">
                <a16:creationId xmlns:a16="http://schemas.microsoft.com/office/drawing/2014/main" id="{F59C0448-F0E1-D000-BB35-AE8CA072D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8681" y="2607165"/>
            <a:ext cx="2435794" cy="243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0" descr="Morocco: All the info, news and results | Kings World Cup Nations">
            <a:extLst>
              <a:ext uri="{FF2B5EF4-FFF2-40B4-BE49-F238E27FC236}">
                <a16:creationId xmlns:a16="http://schemas.microsoft.com/office/drawing/2014/main" id="{D60FE44C-20E0-BA5B-F4F3-7E5F31888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78961" y="823559"/>
            <a:ext cx="4291158" cy="603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965CE76-206C-4E72-7651-1768E6676E31}"/>
              </a:ext>
            </a:extLst>
          </p:cNvPr>
          <p:cNvSpPr/>
          <p:nvPr/>
        </p:nvSpPr>
        <p:spPr>
          <a:xfrm>
            <a:off x="0" y="0"/>
            <a:ext cx="5839327" cy="6858000"/>
          </a:xfrm>
          <a:custGeom>
            <a:avLst/>
            <a:gdLst>
              <a:gd name="connsiteX0" fmla="*/ 0 w 5839327"/>
              <a:gd name="connsiteY0" fmla="*/ 0 h 6858000"/>
              <a:gd name="connsiteX1" fmla="*/ 3175272 w 5839327"/>
              <a:gd name="connsiteY1" fmla="*/ 0 h 6858000"/>
              <a:gd name="connsiteX2" fmla="*/ 3205008 w 5839327"/>
              <a:gd name="connsiteY2" fmla="*/ 26342 h 6858000"/>
              <a:gd name="connsiteX3" fmla="*/ 3400927 w 5839327"/>
              <a:gd name="connsiteY3" fmla="*/ 304800 h 6858000"/>
              <a:gd name="connsiteX4" fmla="*/ 3561348 w 5839327"/>
              <a:gd name="connsiteY4" fmla="*/ 657726 h 6858000"/>
              <a:gd name="connsiteX5" fmla="*/ 3529264 w 5839327"/>
              <a:gd name="connsiteY5" fmla="*/ 1042737 h 6858000"/>
              <a:gd name="connsiteX6" fmla="*/ 3449054 w 5839327"/>
              <a:gd name="connsiteY6" fmla="*/ 1171074 h 6858000"/>
              <a:gd name="connsiteX7" fmla="*/ 3433011 w 5839327"/>
              <a:gd name="connsiteY7" fmla="*/ 1315453 h 6858000"/>
              <a:gd name="connsiteX8" fmla="*/ 3657601 w 5839327"/>
              <a:gd name="connsiteY8" fmla="*/ 1828800 h 6858000"/>
              <a:gd name="connsiteX9" fmla="*/ 3737811 w 5839327"/>
              <a:gd name="connsiteY9" fmla="*/ 1925053 h 6858000"/>
              <a:gd name="connsiteX10" fmla="*/ 4106780 w 5839327"/>
              <a:gd name="connsiteY10" fmla="*/ 2053390 h 6858000"/>
              <a:gd name="connsiteX11" fmla="*/ 4235117 w 5839327"/>
              <a:gd name="connsiteY11" fmla="*/ 2165684 h 6858000"/>
              <a:gd name="connsiteX12" fmla="*/ 4251159 w 5839327"/>
              <a:gd name="connsiteY12" fmla="*/ 2326105 h 6858000"/>
              <a:gd name="connsiteX13" fmla="*/ 4203032 w 5839327"/>
              <a:gd name="connsiteY13" fmla="*/ 2598821 h 6858000"/>
              <a:gd name="connsiteX14" fmla="*/ 4170948 w 5839327"/>
              <a:gd name="connsiteY14" fmla="*/ 2662990 h 6858000"/>
              <a:gd name="connsiteX15" fmla="*/ 4042611 w 5839327"/>
              <a:gd name="connsiteY15" fmla="*/ 2967790 h 6858000"/>
              <a:gd name="connsiteX16" fmla="*/ 4042611 w 5839327"/>
              <a:gd name="connsiteY16" fmla="*/ 3256547 h 6858000"/>
              <a:gd name="connsiteX17" fmla="*/ 4170948 w 5839327"/>
              <a:gd name="connsiteY17" fmla="*/ 3400926 h 6858000"/>
              <a:gd name="connsiteX18" fmla="*/ 4363454 w 5839327"/>
              <a:gd name="connsiteY18" fmla="*/ 3577390 h 6858000"/>
              <a:gd name="connsiteX19" fmla="*/ 4395538 w 5839327"/>
              <a:gd name="connsiteY19" fmla="*/ 3625516 h 6858000"/>
              <a:gd name="connsiteX20" fmla="*/ 4491790 w 5839327"/>
              <a:gd name="connsiteY20" fmla="*/ 3689684 h 6858000"/>
              <a:gd name="connsiteX21" fmla="*/ 4604085 w 5839327"/>
              <a:gd name="connsiteY21" fmla="*/ 3769895 h 6858000"/>
              <a:gd name="connsiteX22" fmla="*/ 4652211 w 5839327"/>
              <a:gd name="connsiteY22" fmla="*/ 3962400 h 6858000"/>
              <a:gd name="connsiteX23" fmla="*/ 4620127 w 5839327"/>
              <a:gd name="connsiteY23" fmla="*/ 4443663 h 6858000"/>
              <a:gd name="connsiteX24" fmla="*/ 4652211 w 5839327"/>
              <a:gd name="connsiteY24" fmla="*/ 4572000 h 6858000"/>
              <a:gd name="connsiteX25" fmla="*/ 4764506 w 5839327"/>
              <a:gd name="connsiteY25" fmla="*/ 4652211 h 6858000"/>
              <a:gd name="connsiteX26" fmla="*/ 4812632 w 5839327"/>
              <a:gd name="connsiteY26" fmla="*/ 4716379 h 6858000"/>
              <a:gd name="connsiteX27" fmla="*/ 4924927 w 5839327"/>
              <a:gd name="connsiteY27" fmla="*/ 4748463 h 6858000"/>
              <a:gd name="connsiteX28" fmla="*/ 5213685 w 5839327"/>
              <a:gd name="connsiteY28" fmla="*/ 4908884 h 6858000"/>
              <a:gd name="connsiteX29" fmla="*/ 5358064 w 5839327"/>
              <a:gd name="connsiteY29" fmla="*/ 5213684 h 6858000"/>
              <a:gd name="connsiteX30" fmla="*/ 5374106 w 5839327"/>
              <a:gd name="connsiteY30" fmla="*/ 5358063 h 6858000"/>
              <a:gd name="connsiteX31" fmla="*/ 5342022 w 5839327"/>
              <a:gd name="connsiteY31" fmla="*/ 5582653 h 6858000"/>
              <a:gd name="connsiteX32" fmla="*/ 5325980 w 5839327"/>
              <a:gd name="connsiteY32" fmla="*/ 5678905 h 6858000"/>
              <a:gd name="connsiteX33" fmla="*/ 5273714 w 5839327"/>
              <a:gd name="connsiteY33" fmla="*/ 5797884 h 6858000"/>
              <a:gd name="connsiteX34" fmla="*/ 5280571 w 5839327"/>
              <a:gd name="connsiteY34" fmla="*/ 5762663 h 6858000"/>
              <a:gd name="connsiteX35" fmla="*/ 5287661 w 5839327"/>
              <a:gd name="connsiteY35" fmla="*/ 5733185 h 6858000"/>
              <a:gd name="connsiteX36" fmla="*/ 5281561 w 5839327"/>
              <a:gd name="connsiteY36" fmla="*/ 5757574 h 6858000"/>
              <a:gd name="connsiteX37" fmla="*/ 5280571 w 5839327"/>
              <a:gd name="connsiteY37" fmla="*/ 5762663 h 6858000"/>
              <a:gd name="connsiteX38" fmla="*/ 5279307 w 5839327"/>
              <a:gd name="connsiteY38" fmla="*/ 5767915 h 6858000"/>
              <a:gd name="connsiteX39" fmla="*/ 5245769 w 5839327"/>
              <a:gd name="connsiteY39" fmla="*/ 5903495 h 6858000"/>
              <a:gd name="connsiteX40" fmla="*/ 5293896 w 5839327"/>
              <a:gd name="connsiteY40" fmla="*/ 6144126 h 6858000"/>
              <a:gd name="connsiteX41" fmla="*/ 5325980 w 5839327"/>
              <a:gd name="connsiteY41" fmla="*/ 6192253 h 6858000"/>
              <a:gd name="connsiteX42" fmla="*/ 5534527 w 5839327"/>
              <a:gd name="connsiteY42" fmla="*/ 6336632 h 6858000"/>
              <a:gd name="connsiteX43" fmla="*/ 5630780 w 5839327"/>
              <a:gd name="connsiteY43" fmla="*/ 6368716 h 6858000"/>
              <a:gd name="connsiteX44" fmla="*/ 5807243 w 5839327"/>
              <a:gd name="connsiteY44" fmla="*/ 6545179 h 6858000"/>
              <a:gd name="connsiteX45" fmla="*/ 5839327 w 5839327"/>
              <a:gd name="connsiteY45" fmla="*/ 6657474 h 6858000"/>
              <a:gd name="connsiteX46" fmla="*/ 5807243 w 5839327"/>
              <a:gd name="connsiteY46" fmla="*/ 6833937 h 6858000"/>
              <a:gd name="connsiteX47" fmla="*/ 5759352 w 5839327"/>
              <a:gd name="connsiteY47" fmla="*/ 6857496 h 6858000"/>
              <a:gd name="connsiteX48" fmla="*/ 5758390 w 5839327"/>
              <a:gd name="connsiteY48" fmla="*/ 6858000 h 6858000"/>
              <a:gd name="connsiteX49" fmla="*/ 0 w 5839327"/>
              <a:gd name="connsiteY49" fmla="*/ 6858000 h 6858000"/>
              <a:gd name="connsiteX50" fmla="*/ 0 w 5839327"/>
              <a:gd name="connsiteY5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839327" h="6858000">
                <a:moveTo>
                  <a:pt x="0" y="0"/>
                </a:moveTo>
                <a:lnTo>
                  <a:pt x="3175272" y="0"/>
                </a:lnTo>
                <a:lnTo>
                  <a:pt x="3205008" y="26342"/>
                </a:lnTo>
                <a:cubicBezTo>
                  <a:pt x="3281595" y="101700"/>
                  <a:pt x="3333584" y="191159"/>
                  <a:pt x="3400927" y="304800"/>
                </a:cubicBezTo>
                <a:cubicBezTo>
                  <a:pt x="3476012" y="431505"/>
                  <a:pt x="3508206" y="524869"/>
                  <a:pt x="3561348" y="657726"/>
                </a:cubicBezTo>
                <a:cubicBezTo>
                  <a:pt x="3550653" y="786063"/>
                  <a:pt x="3556784" y="916930"/>
                  <a:pt x="3529264" y="1042737"/>
                </a:cubicBezTo>
                <a:cubicBezTo>
                  <a:pt x="3518484" y="1092019"/>
                  <a:pt x="3465844" y="1123503"/>
                  <a:pt x="3449054" y="1171074"/>
                </a:cubicBezTo>
                <a:cubicBezTo>
                  <a:pt x="3432938" y="1216736"/>
                  <a:pt x="3438359" y="1267327"/>
                  <a:pt x="3433011" y="1315453"/>
                </a:cubicBezTo>
                <a:cubicBezTo>
                  <a:pt x="3538175" y="1630943"/>
                  <a:pt x="3498943" y="1604035"/>
                  <a:pt x="3657601" y="1828800"/>
                </a:cubicBezTo>
                <a:cubicBezTo>
                  <a:pt x="3681686" y="1862920"/>
                  <a:pt x="3702500" y="1902751"/>
                  <a:pt x="3737811" y="1925053"/>
                </a:cubicBezTo>
                <a:cubicBezTo>
                  <a:pt x="3873861" y="2010979"/>
                  <a:pt x="3963913" y="2021641"/>
                  <a:pt x="4106780" y="2053390"/>
                </a:cubicBezTo>
                <a:cubicBezTo>
                  <a:pt x="4130674" y="2071310"/>
                  <a:pt x="4224986" y="2137319"/>
                  <a:pt x="4235117" y="2165684"/>
                </a:cubicBezTo>
                <a:cubicBezTo>
                  <a:pt x="4253192" y="2216294"/>
                  <a:pt x="4245812" y="2272631"/>
                  <a:pt x="4251159" y="2326105"/>
                </a:cubicBezTo>
                <a:cubicBezTo>
                  <a:pt x="4235117" y="2417010"/>
                  <a:pt x="4224413" y="2509021"/>
                  <a:pt x="4203032" y="2598821"/>
                </a:cubicBezTo>
                <a:cubicBezTo>
                  <a:pt x="4197493" y="2622085"/>
                  <a:pt x="4179829" y="2640786"/>
                  <a:pt x="4170948" y="2662990"/>
                </a:cubicBezTo>
                <a:cubicBezTo>
                  <a:pt x="4050182" y="2964907"/>
                  <a:pt x="4165531" y="2721953"/>
                  <a:pt x="4042611" y="2967790"/>
                </a:cubicBezTo>
                <a:cubicBezTo>
                  <a:pt x="4017398" y="3068641"/>
                  <a:pt x="3994250" y="3132958"/>
                  <a:pt x="4042611" y="3256547"/>
                </a:cubicBezTo>
                <a:cubicBezTo>
                  <a:pt x="4066075" y="3316511"/>
                  <a:pt x="4125417" y="3355395"/>
                  <a:pt x="4170948" y="3400926"/>
                </a:cubicBezTo>
                <a:cubicBezTo>
                  <a:pt x="4232501" y="3462479"/>
                  <a:pt x="4301901" y="3515837"/>
                  <a:pt x="4363454" y="3577390"/>
                </a:cubicBezTo>
                <a:cubicBezTo>
                  <a:pt x="4377087" y="3591023"/>
                  <a:pt x="4381028" y="3612820"/>
                  <a:pt x="4395538" y="3625516"/>
                </a:cubicBezTo>
                <a:cubicBezTo>
                  <a:pt x="4424557" y="3650908"/>
                  <a:pt x="4459706" y="3668295"/>
                  <a:pt x="4491790" y="3689684"/>
                </a:cubicBezTo>
                <a:cubicBezTo>
                  <a:pt x="4562159" y="3736597"/>
                  <a:pt x="4524498" y="3710205"/>
                  <a:pt x="4604085" y="3769895"/>
                </a:cubicBezTo>
                <a:cubicBezTo>
                  <a:pt x="4620127" y="3834063"/>
                  <a:pt x="4655514" y="3896339"/>
                  <a:pt x="4652211" y="3962400"/>
                </a:cubicBezTo>
                <a:cubicBezTo>
                  <a:pt x="4633485" y="4336915"/>
                  <a:pt x="4646824" y="4176692"/>
                  <a:pt x="4620127" y="4443663"/>
                </a:cubicBezTo>
                <a:cubicBezTo>
                  <a:pt x="4630822" y="4486442"/>
                  <a:pt x="4631096" y="4533289"/>
                  <a:pt x="4652211" y="4572000"/>
                </a:cubicBezTo>
                <a:cubicBezTo>
                  <a:pt x="4667366" y="4599783"/>
                  <a:pt x="4740601" y="4628306"/>
                  <a:pt x="4764506" y="4652211"/>
                </a:cubicBezTo>
                <a:cubicBezTo>
                  <a:pt x="4783412" y="4671117"/>
                  <a:pt x="4789705" y="4702623"/>
                  <a:pt x="4812632" y="4716379"/>
                </a:cubicBezTo>
                <a:cubicBezTo>
                  <a:pt x="4846014" y="4736408"/>
                  <a:pt x="4889145" y="4733128"/>
                  <a:pt x="4924927" y="4748463"/>
                </a:cubicBezTo>
                <a:cubicBezTo>
                  <a:pt x="5118207" y="4831297"/>
                  <a:pt x="5100198" y="4823768"/>
                  <a:pt x="5213685" y="4908884"/>
                </a:cubicBezTo>
                <a:cubicBezTo>
                  <a:pt x="5261811" y="5010484"/>
                  <a:pt x="5320252" y="5107811"/>
                  <a:pt x="5358064" y="5213684"/>
                </a:cubicBezTo>
                <a:cubicBezTo>
                  <a:pt x="5374350" y="5259285"/>
                  <a:pt x="5376209" y="5309686"/>
                  <a:pt x="5374106" y="5358063"/>
                </a:cubicBezTo>
                <a:cubicBezTo>
                  <a:pt x="5370821" y="5433615"/>
                  <a:pt x="5353240" y="5507866"/>
                  <a:pt x="5342022" y="5582653"/>
                </a:cubicBezTo>
                <a:cubicBezTo>
                  <a:pt x="5337197" y="5614820"/>
                  <a:pt x="5336266" y="5648048"/>
                  <a:pt x="5325980" y="5678905"/>
                </a:cubicBezTo>
                <a:cubicBezTo>
                  <a:pt x="5275093" y="5831567"/>
                  <a:pt x="5268557" y="5831458"/>
                  <a:pt x="5273714" y="5797884"/>
                </a:cubicBezTo>
                <a:lnTo>
                  <a:pt x="5280571" y="5762663"/>
                </a:lnTo>
                <a:lnTo>
                  <a:pt x="5287661" y="5733185"/>
                </a:lnTo>
                <a:cubicBezTo>
                  <a:pt x="5297665" y="5690907"/>
                  <a:pt x="5289332" y="5722051"/>
                  <a:pt x="5281561" y="5757574"/>
                </a:cubicBezTo>
                <a:lnTo>
                  <a:pt x="5280571" y="5762663"/>
                </a:lnTo>
                <a:lnTo>
                  <a:pt x="5279307" y="5767915"/>
                </a:lnTo>
                <a:cubicBezTo>
                  <a:pt x="5272070" y="5797679"/>
                  <a:pt x="5261294" y="5841399"/>
                  <a:pt x="5245769" y="5903495"/>
                </a:cubicBezTo>
                <a:cubicBezTo>
                  <a:pt x="5261811" y="5983705"/>
                  <a:pt x="5272003" y="6065311"/>
                  <a:pt x="5293896" y="6144126"/>
                </a:cubicBezTo>
                <a:cubicBezTo>
                  <a:pt x="5299056" y="6162703"/>
                  <a:pt x="5313433" y="6177614"/>
                  <a:pt x="5325980" y="6192253"/>
                </a:cubicBezTo>
                <a:cubicBezTo>
                  <a:pt x="5392611" y="6269990"/>
                  <a:pt x="5430076" y="6287888"/>
                  <a:pt x="5534527" y="6336632"/>
                </a:cubicBezTo>
                <a:cubicBezTo>
                  <a:pt x="5565174" y="6350934"/>
                  <a:pt x="5598696" y="6358021"/>
                  <a:pt x="5630780" y="6368716"/>
                </a:cubicBezTo>
                <a:cubicBezTo>
                  <a:pt x="5705508" y="6424762"/>
                  <a:pt x="5751571" y="6452393"/>
                  <a:pt x="5807243" y="6545179"/>
                </a:cubicBezTo>
                <a:cubicBezTo>
                  <a:pt x="5827272" y="6578561"/>
                  <a:pt x="5828632" y="6620042"/>
                  <a:pt x="5839327" y="6657474"/>
                </a:cubicBezTo>
                <a:cubicBezTo>
                  <a:pt x="5828632" y="6716295"/>
                  <a:pt x="5832296" y="6779654"/>
                  <a:pt x="5807243" y="6833937"/>
                </a:cubicBezTo>
                <a:cubicBezTo>
                  <a:pt x="5799727" y="6850222"/>
                  <a:pt x="5777604" y="6851373"/>
                  <a:pt x="5759352" y="6857496"/>
                </a:cubicBezTo>
                <a:lnTo>
                  <a:pt x="575839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8166D1-DF27-AC8D-206A-D3CBFC2910E5}"/>
              </a:ext>
            </a:extLst>
          </p:cNvPr>
          <p:cNvSpPr txBox="1"/>
          <p:nvPr/>
        </p:nvSpPr>
        <p:spPr>
          <a:xfrm>
            <a:off x="14658462" y="1098117"/>
            <a:ext cx="4291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LAWLA DOROF </a:t>
            </a:r>
            <a:endParaRPr lang="en-US" sz="6600" b="1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6EF3D9B-F717-6959-DBF0-6A01BB5E7FC2}"/>
              </a:ext>
            </a:extLst>
          </p:cNvPr>
          <p:cNvSpPr txBox="1"/>
          <p:nvPr/>
        </p:nvSpPr>
        <p:spPr>
          <a:xfrm>
            <a:off x="12510376" y="3263731"/>
            <a:ext cx="742277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سعيد</a:t>
            </a: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العوني</a:t>
            </a:r>
            <a:endParaRPr lang="en-US" sz="4800" dirty="0">
              <a:solidFill>
                <a:schemeClr val="bg1"/>
              </a:solidFill>
              <a:latin typeface="Cortoba" panose="02060603050605020204" pitchFamily="18" charset="-78"/>
              <a:cs typeface="Cortoba" panose="02060603050605020204" pitchFamily="18" charset="-78"/>
            </a:endParaRPr>
          </a:p>
          <a:p>
            <a:pPr algn="ctr"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لاعب</a:t>
            </a: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المنتخب</a:t>
            </a: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المغربي</a:t>
            </a:r>
            <a:endParaRPr lang="en-US" sz="4800" dirty="0">
              <a:solidFill>
                <a:schemeClr val="bg1"/>
              </a:solidFill>
              <a:latin typeface="Cortoba" panose="02060603050605020204" pitchFamily="18" charset="-78"/>
              <a:cs typeface="Cortoba" panose="02060603050605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83425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A21C79B-33EC-6954-4A14-0A6702824977}"/>
              </a:ext>
            </a:extLst>
          </p:cNvPr>
          <p:cNvSpPr/>
          <p:nvPr/>
        </p:nvSpPr>
        <p:spPr>
          <a:xfrm>
            <a:off x="3533286" y="0"/>
            <a:ext cx="9016728" cy="6858000"/>
          </a:xfrm>
          <a:custGeom>
            <a:avLst/>
            <a:gdLst>
              <a:gd name="connsiteX0" fmla="*/ 0 w 9016728"/>
              <a:gd name="connsiteY0" fmla="*/ 0 h 6858000"/>
              <a:gd name="connsiteX1" fmla="*/ 9016728 w 9016728"/>
              <a:gd name="connsiteY1" fmla="*/ 0 h 6858000"/>
              <a:gd name="connsiteX2" fmla="*/ 9016728 w 9016728"/>
              <a:gd name="connsiteY2" fmla="*/ 6858000 h 6858000"/>
              <a:gd name="connsiteX3" fmla="*/ 2583118 w 9016728"/>
              <a:gd name="connsiteY3" fmla="*/ 6858000 h 6858000"/>
              <a:gd name="connsiteX4" fmla="*/ 2584080 w 9016728"/>
              <a:gd name="connsiteY4" fmla="*/ 6857496 h 6858000"/>
              <a:gd name="connsiteX5" fmla="*/ 2631971 w 9016728"/>
              <a:gd name="connsiteY5" fmla="*/ 6833937 h 6858000"/>
              <a:gd name="connsiteX6" fmla="*/ 2664055 w 9016728"/>
              <a:gd name="connsiteY6" fmla="*/ 6657474 h 6858000"/>
              <a:gd name="connsiteX7" fmla="*/ 2631971 w 9016728"/>
              <a:gd name="connsiteY7" fmla="*/ 6545179 h 6858000"/>
              <a:gd name="connsiteX8" fmla="*/ 2455508 w 9016728"/>
              <a:gd name="connsiteY8" fmla="*/ 6368716 h 6858000"/>
              <a:gd name="connsiteX9" fmla="*/ 2359255 w 9016728"/>
              <a:gd name="connsiteY9" fmla="*/ 6336632 h 6858000"/>
              <a:gd name="connsiteX10" fmla="*/ 2150708 w 9016728"/>
              <a:gd name="connsiteY10" fmla="*/ 6192253 h 6858000"/>
              <a:gd name="connsiteX11" fmla="*/ 2118624 w 9016728"/>
              <a:gd name="connsiteY11" fmla="*/ 6144126 h 6858000"/>
              <a:gd name="connsiteX12" fmla="*/ 2070497 w 9016728"/>
              <a:gd name="connsiteY12" fmla="*/ 5903495 h 6858000"/>
              <a:gd name="connsiteX13" fmla="*/ 2104035 w 9016728"/>
              <a:gd name="connsiteY13" fmla="*/ 5767915 h 6858000"/>
              <a:gd name="connsiteX14" fmla="*/ 2105299 w 9016728"/>
              <a:gd name="connsiteY14" fmla="*/ 5762663 h 6858000"/>
              <a:gd name="connsiteX15" fmla="*/ 2098442 w 9016728"/>
              <a:gd name="connsiteY15" fmla="*/ 5797884 h 6858000"/>
              <a:gd name="connsiteX16" fmla="*/ 2150708 w 9016728"/>
              <a:gd name="connsiteY16" fmla="*/ 5678905 h 6858000"/>
              <a:gd name="connsiteX17" fmla="*/ 2166750 w 9016728"/>
              <a:gd name="connsiteY17" fmla="*/ 5582653 h 6858000"/>
              <a:gd name="connsiteX18" fmla="*/ 2198834 w 9016728"/>
              <a:gd name="connsiteY18" fmla="*/ 5358063 h 6858000"/>
              <a:gd name="connsiteX19" fmla="*/ 2182792 w 9016728"/>
              <a:gd name="connsiteY19" fmla="*/ 5213684 h 6858000"/>
              <a:gd name="connsiteX20" fmla="*/ 2038413 w 9016728"/>
              <a:gd name="connsiteY20" fmla="*/ 4908884 h 6858000"/>
              <a:gd name="connsiteX21" fmla="*/ 1749655 w 9016728"/>
              <a:gd name="connsiteY21" fmla="*/ 4748463 h 6858000"/>
              <a:gd name="connsiteX22" fmla="*/ 1637360 w 9016728"/>
              <a:gd name="connsiteY22" fmla="*/ 4716379 h 6858000"/>
              <a:gd name="connsiteX23" fmla="*/ 1589234 w 9016728"/>
              <a:gd name="connsiteY23" fmla="*/ 4652211 h 6858000"/>
              <a:gd name="connsiteX24" fmla="*/ 1476939 w 9016728"/>
              <a:gd name="connsiteY24" fmla="*/ 4572000 h 6858000"/>
              <a:gd name="connsiteX25" fmla="*/ 1444855 w 9016728"/>
              <a:gd name="connsiteY25" fmla="*/ 4443663 h 6858000"/>
              <a:gd name="connsiteX26" fmla="*/ 1476939 w 9016728"/>
              <a:gd name="connsiteY26" fmla="*/ 3962400 h 6858000"/>
              <a:gd name="connsiteX27" fmla="*/ 1428813 w 9016728"/>
              <a:gd name="connsiteY27" fmla="*/ 3769895 h 6858000"/>
              <a:gd name="connsiteX28" fmla="*/ 1316518 w 9016728"/>
              <a:gd name="connsiteY28" fmla="*/ 3689684 h 6858000"/>
              <a:gd name="connsiteX29" fmla="*/ 1220266 w 9016728"/>
              <a:gd name="connsiteY29" fmla="*/ 3625516 h 6858000"/>
              <a:gd name="connsiteX30" fmla="*/ 1188182 w 9016728"/>
              <a:gd name="connsiteY30" fmla="*/ 3577390 h 6858000"/>
              <a:gd name="connsiteX31" fmla="*/ 995676 w 9016728"/>
              <a:gd name="connsiteY31" fmla="*/ 3400926 h 6858000"/>
              <a:gd name="connsiteX32" fmla="*/ 867339 w 9016728"/>
              <a:gd name="connsiteY32" fmla="*/ 3256547 h 6858000"/>
              <a:gd name="connsiteX33" fmla="*/ 867339 w 9016728"/>
              <a:gd name="connsiteY33" fmla="*/ 2967790 h 6858000"/>
              <a:gd name="connsiteX34" fmla="*/ 995676 w 9016728"/>
              <a:gd name="connsiteY34" fmla="*/ 2662990 h 6858000"/>
              <a:gd name="connsiteX35" fmla="*/ 1027760 w 9016728"/>
              <a:gd name="connsiteY35" fmla="*/ 2598821 h 6858000"/>
              <a:gd name="connsiteX36" fmla="*/ 1075887 w 9016728"/>
              <a:gd name="connsiteY36" fmla="*/ 2326105 h 6858000"/>
              <a:gd name="connsiteX37" fmla="*/ 1059845 w 9016728"/>
              <a:gd name="connsiteY37" fmla="*/ 2165684 h 6858000"/>
              <a:gd name="connsiteX38" fmla="*/ 931508 w 9016728"/>
              <a:gd name="connsiteY38" fmla="*/ 2053390 h 6858000"/>
              <a:gd name="connsiteX39" fmla="*/ 562539 w 9016728"/>
              <a:gd name="connsiteY39" fmla="*/ 1925053 h 6858000"/>
              <a:gd name="connsiteX40" fmla="*/ 482329 w 9016728"/>
              <a:gd name="connsiteY40" fmla="*/ 1828800 h 6858000"/>
              <a:gd name="connsiteX41" fmla="*/ 257739 w 9016728"/>
              <a:gd name="connsiteY41" fmla="*/ 1315453 h 6858000"/>
              <a:gd name="connsiteX42" fmla="*/ 273782 w 9016728"/>
              <a:gd name="connsiteY42" fmla="*/ 1171074 h 6858000"/>
              <a:gd name="connsiteX43" fmla="*/ 353992 w 9016728"/>
              <a:gd name="connsiteY43" fmla="*/ 1042737 h 6858000"/>
              <a:gd name="connsiteX44" fmla="*/ 386076 w 9016728"/>
              <a:gd name="connsiteY44" fmla="*/ 657726 h 6858000"/>
              <a:gd name="connsiteX45" fmla="*/ 225655 w 9016728"/>
              <a:gd name="connsiteY45" fmla="*/ 304800 h 6858000"/>
              <a:gd name="connsiteX46" fmla="*/ 29736 w 9016728"/>
              <a:gd name="connsiteY46" fmla="*/ 26342 h 6858000"/>
              <a:gd name="connsiteX47" fmla="*/ 0 w 9016728"/>
              <a:gd name="connsiteY4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016728" h="6858000">
                <a:moveTo>
                  <a:pt x="0" y="0"/>
                </a:moveTo>
                <a:lnTo>
                  <a:pt x="9016728" y="0"/>
                </a:lnTo>
                <a:lnTo>
                  <a:pt x="9016728" y="6858000"/>
                </a:lnTo>
                <a:lnTo>
                  <a:pt x="2583118" y="6858000"/>
                </a:lnTo>
                <a:lnTo>
                  <a:pt x="2584080" y="6857496"/>
                </a:lnTo>
                <a:cubicBezTo>
                  <a:pt x="2602332" y="6851373"/>
                  <a:pt x="2624455" y="6850222"/>
                  <a:pt x="2631971" y="6833937"/>
                </a:cubicBezTo>
                <a:cubicBezTo>
                  <a:pt x="2657024" y="6779654"/>
                  <a:pt x="2653360" y="6716295"/>
                  <a:pt x="2664055" y="6657474"/>
                </a:cubicBezTo>
                <a:cubicBezTo>
                  <a:pt x="2653360" y="6620042"/>
                  <a:pt x="2652000" y="6578561"/>
                  <a:pt x="2631971" y="6545179"/>
                </a:cubicBezTo>
                <a:cubicBezTo>
                  <a:pt x="2576299" y="6452393"/>
                  <a:pt x="2530236" y="6424762"/>
                  <a:pt x="2455508" y="6368716"/>
                </a:cubicBezTo>
                <a:cubicBezTo>
                  <a:pt x="2423424" y="6358021"/>
                  <a:pt x="2389902" y="6350934"/>
                  <a:pt x="2359255" y="6336632"/>
                </a:cubicBezTo>
                <a:cubicBezTo>
                  <a:pt x="2254804" y="6287888"/>
                  <a:pt x="2217339" y="6269990"/>
                  <a:pt x="2150708" y="6192253"/>
                </a:cubicBezTo>
                <a:cubicBezTo>
                  <a:pt x="2138161" y="6177614"/>
                  <a:pt x="2123784" y="6162703"/>
                  <a:pt x="2118624" y="6144126"/>
                </a:cubicBezTo>
                <a:cubicBezTo>
                  <a:pt x="2096731" y="6065311"/>
                  <a:pt x="2086539" y="5983705"/>
                  <a:pt x="2070497" y="5903495"/>
                </a:cubicBezTo>
                <a:cubicBezTo>
                  <a:pt x="2086022" y="5841399"/>
                  <a:pt x="2096798" y="5797679"/>
                  <a:pt x="2104035" y="5767915"/>
                </a:cubicBezTo>
                <a:lnTo>
                  <a:pt x="2105299" y="5762663"/>
                </a:lnTo>
                <a:lnTo>
                  <a:pt x="2098442" y="5797884"/>
                </a:lnTo>
                <a:cubicBezTo>
                  <a:pt x="2093285" y="5831458"/>
                  <a:pt x="2099821" y="5831567"/>
                  <a:pt x="2150708" y="5678905"/>
                </a:cubicBezTo>
                <a:cubicBezTo>
                  <a:pt x="2160994" y="5648048"/>
                  <a:pt x="2161925" y="5614820"/>
                  <a:pt x="2166750" y="5582653"/>
                </a:cubicBezTo>
                <a:cubicBezTo>
                  <a:pt x="2177968" y="5507866"/>
                  <a:pt x="2195549" y="5433615"/>
                  <a:pt x="2198834" y="5358063"/>
                </a:cubicBezTo>
                <a:cubicBezTo>
                  <a:pt x="2200937" y="5309686"/>
                  <a:pt x="2199078" y="5259285"/>
                  <a:pt x="2182792" y="5213684"/>
                </a:cubicBezTo>
                <a:cubicBezTo>
                  <a:pt x="2144980" y="5107811"/>
                  <a:pt x="2086539" y="5010484"/>
                  <a:pt x="2038413" y="4908884"/>
                </a:cubicBezTo>
                <a:cubicBezTo>
                  <a:pt x="1924926" y="4823768"/>
                  <a:pt x="1942935" y="4831297"/>
                  <a:pt x="1749655" y="4748463"/>
                </a:cubicBezTo>
                <a:cubicBezTo>
                  <a:pt x="1713873" y="4733128"/>
                  <a:pt x="1670742" y="4736408"/>
                  <a:pt x="1637360" y="4716379"/>
                </a:cubicBezTo>
                <a:cubicBezTo>
                  <a:pt x="1614433" y="4702623"/>
                  <a:pt x="1608140" y="4671117"/>
                  <a:pt x="1589234" y="4652211"/>
                </a:cubicBezTo>
                <a:cubicBezTo>
                  <a:pt x="1565329" y="4628306"/>
                  <a:pt x="1492094" y="4599783"/>
                  <a:pt x="1476939" y="4572000"/>
                </a:cubicBezTo>
                <a:cubicBezTo>
                  <a:pt x="1455824" y="4533289"/>
                  <a:pt x="1455550" y="4486442"/>
                  <a:pt x="1444855" y="4443663"/>
                </a:cubicBezTo>
                <a:cubicBezTo>
                  <a:pt x="1471552" y="4176692"/>
                  <a:pt x="1458213" y="4336915"/>
                  <a:pt x="1476939" y="3962400"/>
                </a:cubicBezTo>
                <a:cubicBezTo>
                  <a:pt x="1480242" y="3896339"/>
                  <a:pt x="1444855" y="3834063"/>
                  <a:pt x="1428813" y="3769895"/>
                </a:cubicBezTo>
                <a:cubicBezTo>
                  <a:pt x="1349226" y="3710205"/>
                  <a:pt x="1386887" y="3736597"/>
                  <a:pt x="1316518" y="3689684"/>
                </a:cubicBezTo>
                <a:cubicBezTo>
                  <a:pt x="1284434" y="3668295"/>
                  <a:pt x="1249285" y="3650908"/>
                  <a:pt x="1220266" y="3625516"/>
                </a:cubicBezTo>
                <a:cubicBezTo>
                  <a:pt x="1205756" y="3612820"/>
                  <a:pt x="1201815" y="3591023"/>
                  <a:pt x="1188182" y="3577390"/>
                </a:cubicBezTo>
                <a:cubicBezTo>
                  <a:pt x="1126629" y="3515837"/>
                  <a:pt x="1057229" y="3462479"/>
                  <a:pt x="995676" y="3400926"/>
                </a:cubicBezTo>
                <a:cubicBezTo>
                  <a:pt x="950145" y="3355395"/>
                  <a:pt x="890803" y="3316511"/>
                  <a:pt x="867339" y="3256547"/>
                </a:cubicBezTo>
                <a:cubicBezTo>
                  <a:pt x="818978" y="3132958"/>
                  <a:pt x="842126" y="3068641"/>
                  <a:pt x="867339" y="2967790"/>
                </a:cubicBezTo>
                <a:cubicBezTo>
                  <a:pt x="990259" y="2721953"/>
                  <a:pt x="874910" y="2964907"/>
                  <a:pt x="995676" y="2662990"/>
                </a:cubicBezTo>
                <a:cubicBezTo>
                  <a:pt x="1004557" y="2640786"/>
                  <a:pt x="1022221" y="2622085"/>
                  <a:pt x="1027760" y="2598821"/>
                </a:cubicBezTo>
                <a:cubicBezTo>
                  <a:pt x="1049141" y="2509021"/>
                  <a:pt x="1059845" y="2417010"/>
                  <a:pt x="1075887" y="2326105"/>
                </a:cubicBezTo>
                <a:cubicBezTo>
                  <a:pt x="1070540" y="2272631"/>
                  <a:pt x="1077920" y="2216294"/>
                  <a:pt x="1059845" y="2165684"/>
                </a:cubicBezTo>
                <a:cubicBezTo>
                  <a:pt x="1049714" y="2137319"/>
                  <a:pt x="955402" y="2071310"/>
                  <a:pt x="931508" y="2053390"/>
                </a:cubicBezTo>
                <a:cubicBezTo>
                  <a:pt x="788641" y="2021641"/>
                  <a:pt x="698589" y="2010979"/>
                  <a:pt x="562539" y="1925053"/>
                </a:cubicBezTo>
                <a:cubicBezTo>
                  <a:pt x="527228" y="1902751"/>
                  <a:pt x="506414" y="1862920"/>
                  <a:pt x="482329" y="1828800"/>
                </a:cubicBezTo>
                <a:cubicBezTo>
                  <a:pt x="323671" y="1604035"/>
                  <a:pt x="362903" y="1630943"/>
                  <a:pt x="257739" y="1315453"/>
                </a:cubicBezTo>
                <a:cubicBezTo>
                  <a:pt x="263087" y="1267327"/>
                  <a:pt x="257666" y="1216736"/>
                  <a:pt x="273782" y="1171074"/>
                </a:cubicBezTo>
                <a:cubicBezTo>
                  <a:pt x="290572" y="1123503"/>
                  <a:pt x="343212" y="1092019"/>
                  <a:pt x="353992" y="1042737"/>
                </a:cubicBezTo>
                <a:cubicBezTo>
                  <a:pt x="381512" y="916930"/>
                  <a:pt x="375381" y="786063"/>
                  <a:pt x="386076" y="657726"/>
                </a:cubicBezTo>
                <a:cubicBezTo>
                  <a:pt x="332934" y="524869"/>
                  <a:pt x="300740" y="431505"/>
                  <a:pt x="225655" y="304800"/>
                </a:cubicBezTo>
                <a:cubicBezTo>
                  <a:pt x="158312" y="191159"/>
                  <a:pt x="106323" y="101700"/>
                  <a:pt x="29736" y="26342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4AEB64D-FCC6-9899-96AF-4A10B02AD903}"/>
              </a:ext>
            </a:extLst>
          </p:cNvPr>
          <p:cNvSpPr/>
          <p:nvPr/>
        </p:nvSpPr>
        <p:spPr>
          <a:xfrm>
            <a:off x="5280571" y="5712809"/>
            <a:ext cx="11682" cy="49854"/>
          </a:xfrm>
          <a:custGeom>
            <a:avLst/>
            <a:gdLst>
              <a:gd name="connsiteX0" fmla="*/ 11502 w 11682"/>
              <a:gd name="connsiteY0" fmla="*/ 466 h 49854"/>
              <a:gd name="connsiteX1" fmla="*/ 7090 w 11682"/>
              <a:gd name="connsiteY1" fmla="*/ 20376 h 49854"/>
              <a:gd name="connsiteX2" fmla="*/ 0 w 11682"/>
              <a:gd name="connsiteY2" fmla="*/ 49854 h 49854"/>
              <a:gd name="connsiteX3" fmla="*/ 990 w 11682"/>
              <a:gd name="connsiteY3" fmla="*/ 44765 h 49854"/>
              <a:gd name="connsiteX4" fmla="*/ 11502 w 11682"/>
              <a:gd name="connsiteY4" fmla="*/ 466 h 49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2" h="49854">
                <a:moveTo>
                  <a:pt x="11502" y="466"/>
                </a:moveTo>
                <a:cubicBezTo>
                  <a:pt x="12159" y="-1698"/>
                  <a:pt x="11092" y="3465"/>
                  <a:pt x="7090" y="20376"/>
                </a:cubicBezTo>
                <a:lnTo>
                  <a:pt x="0" y="49854"/>
                </a:lnTo>
                <a:lnTo>
                  <a:pt x="990" y="44765"/>
                </a:lnTo>
                <a:cubicBezTo>
                  <a:pt x="5652" y="23451"/>
                  <a:pt x="10517" y="3714"/>
                  <a:pt x="11502" y="466"/>
                </a:cubicBez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1" name="Picture 18" descr="Morocco: All the info, news and results | Kings World Cup Nations">
            <a:extLst>
              <a:ext uri="{FF2B5EF4-FFF2-40B4-BE49-F238E27FC236}">
                <a16:creationId xmlns:a16="http://schemas.microsoft.com/office/drawing/2014/main" id="{F59C0448-F0E1-D000-BB35-AE8CA072D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68" y="53260"/>
            <a:ext cx="3075850" cy="307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0" descr="Morocco: All the info, news and results | Kings World Cup Nations">
            <a:extLst>
              <a:ext uri="{FF2B5EF4-FFF2-40B4-BE49-F238E27FC236}">
                <a16:creationId xmlns:a16="http://schemas.microsoft.com/office/drawing/2014/main" id="{D60FE44C-20E0-BA5B-F4F3-7E5F31888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174" y="823559"/>
            <a:ext cx="4291158" cy="603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965CE76-206C-4E72-7651-1768E6676E31}"/>
              </a:ext>
            </a:extLst>
          </p:cNvPr>
          <p:cNvSpPr/>
          <p:nvPr/>
        </p:nvSpPr>
        <p:spPr>
          <a:xfrm>
            <a:off x="-2144554" y="0"/>
            <a:ext cx="5839327" cy="6858000"/>
          </a:xfrm>
          <a:custGeom>
            <a:avLst/>
            <a:gdLst>
              <a:gd name="connsiteX0" fmla="*/ 0 w 5839327"/>
              <a:gd name="connsiteY0" fmla="*/ 0 h 6858000"/>
              <a:gd name="connsiteX1" fmla="*/ 3175272 w 5839327"/>
              <a:gd name="connsiteY1" fmla="*/ 0 h 6858000"/>
              <a:gd name="connsiteX2" fmla="*/ 3205008 w 5839327"/>
              <a:gd name="connsiteY2" fmla="*/ 26342 h 6858000"/>
              <a:gd name="connsiteX3" fmla="*/ 3400927 w 5839327"/>
              <a:gd name="connsiteY3" fmla="*/ 304800 h 6858000"/>
              <a:gd name="connsiteX4" fmla="*/ 3561348 w 5839327"/>
              <a:gd name="connsiteY4" fmla="*/ 657726 h 6858000"/>
              <a:gd name="connsiteX5" fmla="*/ 3529264 w 5839327"/>
              <a:gd name="connsiteY5" fmla="*/ 1042737 h 6858000"/>
              <a:gd name="connsiteX6" fmla="*/ 3449054 w 5839327"/>
              <a:gd name="connsiteY6" fmla="*/ 1171074 h 6858000"/>
              <a:gd name="connsiteX7" fmla="*/ 3433011 w 5839327"/>
              <a:gd name="connsiteY7" fmla="*/ 1315453 h 6858000"/>
              <a:gd name="connsiteX8" fmla="*/ 3657601 w 5839327"/>
              <a:gd name="connsiteY8" fmla="*/ 1828800 h 6858000"/>
              <a:gd name="connsiteX9" fmla="*/ 3737811 w 5839327"/>
              <a:gd name="connsiteY9" fmla="*/ 1925053 h 6858000"/>
              <a:gd name="connsiteX10" fmla="*/ 4106780 w 5839327"/>
              <a:gd name="connsiteY10" fmla="*/ 2053390 h 6858000"/>
              <a:gd name="connsiteX11" fmla="*/ 4235117 w 5839327"/>
              <a:gd name="connsiteY11" fmla="*/ 2165684 h 6858000"/>
              <a:gd name="connsiteX12" fmla="*/ 4251159 w 5839327"/>
              <a:gd name="connsiteY12" fmla="*/ 2326105 h 6858000"/>
              <a:gd name="connsiteX13" fmla="*/ 4203032 w 5839327"/>
              <a:gd name="connsiteY13" fmla="*/ 2598821 h 6858000"/>
              <a:gd name="connsiteX14" fmla="*/ 4170948 w 5839327"/>
              <a:gd name="connsiteY14" fmla="*/ 2662990 h 6858000"/>
              <a:gd name="connsiteX15" fmla="*/ 4042611 w 5839327"/>
              <a:gd name="connsiteY15" fmla="*/ 2967790 h 6858000"/>
              <a:gd name="connsiteX16" fmla="*/ 4042611 w 5839327"/>
              <a:gd name="connsiteY16" fmla="*/ 3256547 h 6858000"/>
              <a:gd name="connsiteX17" fmla="*/ 4170948 w 5839327"/>
              <a:gd name="connsiteY17" fmla="*/ 3400926 h 6858000"/>
              <a:gd name="connsiteX18" fmla="*/ 4363454 w 5839327"/>
              <a:gd name="connsiteY18" fmla="*/ 3577390 h 6858000"/>
              <a:gd name="connsiteX19" fmla="*/ 4395538 w 5839327"/>
              <a:gd name="connsiteY19" fmla="*/ 3625516 h 6858000"/>
              <a:gd name="connsiteX20" fmla="*/ 4491790 w 5839327"/>
              <a:gd name="connsiteY20" fmla="*/ 3689684 h 6858000"/>
              <a:gd name="connsiteX21" fmla="*/ 4604085 w 5839327"/>
              <a:gd name="connsiteY21" fmla="*/ 3769895 h 6858000"/>
              <a:gd name="connsiteX22" fmla="*/ 4652211 w 5839327"/>
              <a:gd name="connsiteY22" fmla="*/ 3962400 h 6858000"/>
              <a:gd name="connsiteX23" fmla="*/ 4620127 w 5839327"/>
              <a:gd name="connsiteY23" fmla="*/ 4443663 h 6858000"/>
              <a:gd name="connsiteX24" fmla="*/ 4652211 w 5839327"/>
              <a:gd name="connsiteY24" fmla="*/ 4572000 h 6858000"/>
              <a:gd name="connsiteX25" fmla="*/ 4764506 w 5839327"/>
              <a:gd name="connsiteY25" fmla="*/ 4652211 h 6858000"/>
              <a:gd name="connsiteX26" fmla="*/ 4812632 w 5839327"/>
              <a:gd name="connsiteY26" fmla="*/ 4716379 h 6858000"/>
              <a:gd name="connsiteX27" fmla="*/ 4924927 w 5839327"/>
              <a:gd name="connsiteY27" fmla="*/ 4748463 h 6858000"/>
              <a:gd name="connsiteX28" fmla="*/ 5213685 w 5839327"/>
              <a:gd name="connsiteY28" fmla="*/ 4908884 h 6858000"/>
              <a:gd name="connsiteX29" fmla="*/ 5358064 w 5839327"/>
              <a:gd name="connsiteY29" fmla="*/ 5213684 h 6858000"/>
              <a:gd name="connsiteX30" fmla="*/ 5374106 w 5839327"/>
              <a:gd name="connsiteY30" fmla="*/ 5358063 h 6858000"/>
              <a:gd name="connsiteX31" fmla="*/ 5342022 w 5839327"/>
              <a:gd name="connsiteY31" fmla="*/ 5582653 h 6858000"/>
              <a:gd name="connsiteX32" fmla="*/ 5325980 w 5839327"/>
              <a:gd name="connsiteY32" fmla="*/ 5678905 h 6858000"/>
              <a:gd name="connsiteX33" fmla="*/ 5273714 w 5839327"/>
              <a:gd name="connsiteY33" fmla="*/ 5797884 h 6858000"/>
              <a:gd name="connsiteX34" fmla="*/ 5280571 w 5839327"/>
              <a:gd name="connsiteY34" fmla="*/ 5762663 h 6858000"/>
              <a:gd name="connsiteX35" fmla="*/ 5287661 w 5839327"/>
              <a:gd name="connsiteY35" fmla="*/ 5733185 h 6858000"/>
              <a:gd name="connsiteX36" fmla="*/ 5281561 w 5839327"/>
              <a:gd name="connsiteY36" fmla="*/ 5757574 h 6858000"/>
              <a:gd name="connsiteX37" fmla="*/ 5280571 w 5839327"/>
              <a:gd name="connsiteY37" fmla="*/ 5762663 h 6858000"/>
              <a:gd name="connsiteX38" fmla="*/ 5279307 w 5839327"/>
              <a:gd name="connsiteY38" fmla="*/ 5767915 h 6858000"/>
              <a:gd name="connsiteX39" fmla="*/ 5245769 w 5839327"/>
              <a:gd name="connsiteY39" fmla="*/ 5903495 h 6858000"/>
              <a:gd name="connsiteX40" fmla="*/ 5293896 w 5839327"/>
              <a:gd name="connsiteY40" fmla="*/ 6144126 h 6858000"/>
              <a:gd name="connsiteX41" fmla="*/ 5325980 w 5839327"/>
              <a:gd name="connsiteY41" fmla="*/ 6192253 h 6858000"/>
              <a:gd name="connsiteX42" fmla="*/ 5534527 w 5839327"/>
              <a:gd name="connsiteY42" fmla="*/ 6336632 h 6858000"/>
              <a:gd name="connsiteX43" fmla="*/ 5630780 w 5839327"/>
              <a:gd name="connsiteY43" fmla="*/ 6368716 h 6858000"/>
              <a:gd name="connsiteX44" fmla="*/ 5807243 w 5839327"/>
              <a:gd name="connsiteY44" fmla="*/ 6545179 h 6858000"/>
              <a:gd name="connsiteX45" fmla="*/ 5839327 w 5839327"/>
              <a:gd name="connsiteY45" fmla="*/ 6657474 h 6858000"/>
              <a:gd name="connsiteX46" fmla="*/ 5807243 w 5839327"/>
              <a:gd name="connsiteY46" fmla="*/ 6833937 h 6858000"/>
              <a:gd name="connsiteX47" fmla="*/ 5759352 w 5839327"/>
              <a:gd name="connsiteY47" fmla="*/ 6857496 h 6858000"/>
              <a:gd name="connsiteX48" fmla="*/ 5758390 w 5839327"/>
              <a:gd name="connsiteY48" fmla="*/ 6858000 h 6858000"/>
              <a:gd name="connsiteX49" fmla="*/ 0 w 5839327"/>
              <a:gd name="connsiteY49" fmla="*/ 6858000 h 6858000"/>
              <a:gd name="connsiteX50" fmla="*/ 0 w 5839327"/>
              <a:gd name="connsiteY5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839327" h="6858000">
                <a:moveTo>
                  <a:pt x="0" y="0"/>
                </a:moveTo>
                <a:lnTo>
                  <a:pt x="3175272" y="0"/>
                </a:lnTo>
                <a:lnTo>
                  <a:pt x="3205008" y="26342"/>
                </a:lnTo>
                <a:cubicBezTo>
                  <a:pt x="3281595" y="101700"/>
                  <a:pt x="3333584" y="191159"/>
                  <a:pt x="3400927" y="304800"/>
                </a:cubicBezTo>
                <a:cubicBezTo>
                  <a:pt x="3476012" y="431505"/>
                  <a:pt x="3508206" y="524869"/>
                  <a:pt x="3561348" y="657726"/>
                </a:cubicBezTo>
                <a:cubicBezTo>
                  <a:pt x="3550653" y="786063"/>
                  <a:pt x="3556784" y="916930"/>
                  <a:pt x="3529264" y="1042737"/>
                </a:cubicBezTo>
                <a:cubicBezTo>
                  <a:pt x="3518484" y="1092019"/>
                  <a:pt x="3465844" y="1123503"/>
                  <a:pt x="3449054" y="1171074"/>
                </a:cubicBezTo>
                <a:cubicBezTo>
                  <a:pt x="3432938" y="1216736"/>
                  <a:pt x="3438359" y="1267327"/>
                  <a:pt x="3433011" y="1315453"/>
                </a:cubicBezTo>
                <a:cubicBezTo>
                  <a:pt x="3538175" y="1630943"/>
                  <a:pt x="3498943" y="1604035"/>
                  <a:pt x="3657601" y="1828800"/>
                </a:cubicBezTo>
                <a:cubicBezTo>
                  <a:pt x="3681686" y="1862920"/>
                  <a:pt x="3702500" y="1902751"/>
                  <a:pt x="3737811" y="1925053"/>
                </a:cubicBezTo>
                <a:cubicBezTo>
                  <a:pt x="3873861" y="2010979"/>
                  <a:pt x="3963913" y="2021641"/>
                  <a:pt x="4106780" y="2053390"/>
                </a:cubicBezTo>
                <a:cubicBezTo>
                  <a:pt x="4130674" y="2071310"/>
                  <a:pt x="4224986" y="2137319"/>
                  <a:pt x="4235117" y="2165684"/>
                </a:cubicBezTo>
                <a:cubicBezTo>
                  <a:pt x="4253192" y="2216294"/>
                  <a:pt x="4245812" y="2272631"/>
                  <a:pt x="4251159" y="2326105"/>
                </a:cubicBezTo>
                <a:cubicBezTo>
                  <a:pt x="4235117" y="2417010"/>
                  <a:pt x="4224413" y="2509021"/>
                  <a:pt x="4203032" y="2598821"/>
                </a:cubicBezTo>
                <a:cubicBezTo>
                  <a:pt x="4197493" y="2622085"/>
                  <a:pt x="4179829" y="2640786"/>
                  <a:pt x="4170948" y="2662990"/>
                </a:cubicBezTo>
                <a:cubicBezTo>
                  <a:pt x="4050182" y="2964907"/>
                  <a:pt x="4165531" y="2721953"/>
                  <a:pt x="4042611" y="2967790"/>
                </a:cubicBezTo>
                <a:cubicBezTo>
                  <a:pt x="4017398" y="3068641"/>
                  <a:pt x="3994250" y="3132958"/>
                  <a:pt x="4042611" y="3256547"/>
                </a:cubicBezTo>
                <a:cubicBezTo>
                  <a:pt x="4066075" y="3316511"/>
                  <a:pt x="4125417" y="3355395"/>
                  <a:pt x="4170948" y="3400926"/>
                </a:cubicBezTo>
                <a:cubicBezTo>
                  <a:pt x="4232501" y="3462479"/>
                  <a:pt x="4301901" y="3515837"/>
                  <a:pt x="4363454" y="3577390"/>
                </a:cubicBezTo>
                <a:cubicBezTo>
                  <a:pt x="4377087" y="3591023"/>
                  <a:pt x="4381028" y="3612820"/>
                  <a:pt x="4395538" y="3625516"/>
                </a:cubicBezTo>
                <a:cubicBezTo>
                  <a:pt x="4424557" y="3650908"/>
                  <a:pt x="4459706" y="3668295"/>
                  <a:pt x="4491790" y="3689684"/>
                </a:cubicBezTo>
                <a:cubicBezTo>
                  <a:pt x="4562159" y="3736597"/>
                  <a:pt x="4524498" y="3710205"/>
                  <a:pt x="4604085" y="3769895"/>
                </a:cubicBezTo>
                <a:cubicBezTo>
                  <a:pt x="4620127" y="3834063"/>
                  <a:pt x="4655514" y="3896339"/>
                  <a:pt x="4652211" y="3962400"/>
                </a:cubicBezTo>
                <a:cubicBezTo>
                  <a:pt x="4633485" y="4336915"/>
                  <a:pt x="4646824" y="4176692"/>
                  <a:pt x="4620127" y="4443663"/>
                </a:cubicBezTo>
                <a:cubicBezTo>
                  <a:pt x="4630822" y="4486442"/>
                  <a:pt x="4631096" y="4533289"/>
                  <a:pt x="4652211" y="4572000"/>
                </a:cubicBezTo>
                <a:cubicBezTo>
                  <a:pt x="4667366" y="4599783"/>
                  <a:pt x="4740601" y="4628306"/>
                  <a:pt x="4764506" y="4652211"/>
                </a:cubicBezTo>
                <a:cubicBezTo>
                  <a:pt x="4783412" y="4671117"/>
                  <a:pt x="4789705" y="4702623"/>
                  <a:pt x="4812632" y="4716379"/>
                </a:cubicBezTo>
                <a:cubicBezTo>
                  <a:pt x="4846014" y="4736408"/>
                  <a:pt x="4889145" y="4733128"/>
                  <a:pt x="4924927" y="4748463"/>
                </a:cubicBezTo>
                <a:cubicBezTo>
                  <a:pt x="5118207" y="4831297"/>
                  <a:pt x="5100198" y="4823768"/>
                  <a:pt x="5213685" y="4908884"/>
                </a:cubicBezTo>
                <a:cubicBezTo>
                  <a:pt x="5261811" y="5010484"/>
                  <a:pt x="5320252" y="5107811"/>
                  <a:pt x="5358064" y="5213684"/>
                </a:cubicBezTo>
                <a:cubicBezTo>
                  <a:pt x="5374350" y="5259285"/>
                  <a:pt x="5376209" y="5309686"/>
                  <a:pt x="5374106" y="5358063"/>
                </a:cubicBezTo>
                <a:cubicBezTo>
                  <a:pt x="5370821" y="5433615"/>
                  <a:pt x="5353240" y="5507866"/>
                  <a:pt x="5342022" y="5582653"/>
                </a:cubicBezTo>
                <a:cubicBezTo>
                  <a:pt x="5337197" y="5614820"/>
                  <a:pt x="5336266" y="5648048"/>
                  <a:pt x="5325980" y="5678905"/>
                </a:cubicBezTo>
                <a:cubicBezTo>
                  <a:pt x="5275093" y="5831567"/>
                  <a:pt x="5268557" y="5831458"/>
                  <a:pt x="5273714" y="5797884"/>
                </a:cubicBezTo>
                <a:lnTo>
                  <a:pt x="5280571" y="5762663"/>
                </a:lnTo>
                <a:lnTo>
                  <a:pt x="5287661" y="5733185"/>
                </a:lnTo>
                <a:cubicBezTo>
                  <a:pt x="5297665" y="5690907"/>
                  <a:pt x="5289332" y="5722051"/>
                  <a:pt x="5281561" y="5757574"/>
                </a:cubicBezTo>
                <a:lnTo>
                  <a:pt x="5280571" y="5762663"/>
                </a:lnTo>
                <a:lnTo>
                  <a:pt x="5279307" y="5767915"/>
                </a:lnTo>
                <a:cubicBezTo>
                  <a:pt x="5272070" y="5797679"/>
                  <a:pt x="5261294" y="5841399"/>
                  <a:pt x="5245769" y="5903495"/>
                </a:cubicBezTo>
                <a:cubicBezTo>
                  <a:pt x="5261811" y="5983705"/>
                  <a:pt x="5272003" y="6065311"/>
                  <a:pt x="5293896" y="6144126"/>
                </a:cubicBezTo>
                <a:cubicBezTo>
                  <a:pt x="5299056" y="6162703"/>
                  <a:pt x="5313433" y="6177614"/>
                  <a:pt x="5325980" y="6192253"/>
                </a:cubicBezTo>
                <a:cubicBezTo>
                  <a:pt x="5392611" y="6269990"/>
                  <a:pt x="5430076" y="6287888"/>
                  <a:pt x="5534527" y="6336632"/>
                </a:cubicBezTo>
                <a:cubicBezTo>
                  <a:pt x="5565174" y="6350934"/>
                  <a:pt x="5598696" y="6358021"/>
                  <a:pt x="5630780" y="6368716"/>
                </a:cubicBezTo>
                <a:cubicBezTo>
                  <a:pt x="5705508" y="6424762"/>
                  <a:pt x="5751571" y="6452393"/>
                  <a:pt x="5807243" y="6545179"/>
                </a:cubicBezTo>
                <a:cubicBezTo>
                  <a:pt x="5827272" y="6578561"/>
                  <a:pt x="5828632" y="6620042"/>
                  <a:pt x="5839327" y="6657474"/>
                </a:cubicBezTo>
                <a:cubicBezTo>
                  <a:pt x="5828632" y="6716295"/>
                  <a:pt x="5832296" y="6779654"/>
                  <a:pt x="5807243" y="6833937"/>
                </a:cubicBezTo>
                <a:cubicBezTo>
                  <a:pt x="5799727" y="6850222"/>
                  <a:pt x="5777604" y="6851373"/>
                  <a:pt x="5759352" y="6857496"/>
                </a:cubicBezTo>
                <a:lnTo>
                  <a:pt x="575839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8166D1-DF27-AC8D-206A-D3CBFC2910E5}"/>
              </a:ext>
            </a:extLst>
          </p:cNvPr>
          <p:cNvSpPr txBox="1"/>
          <p:nvPr/>
        </p:nvSpPr>
        <p:spPr>
          <a:xfrm>
            <a:off x="7475971" y="1381058"/>
            <a:ext cx="4291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LAWLA DOROF </a:t>
            </a:r>
            <a:endParaRPr lang="en-US" sz="6600" b="1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6EF3D9B-F717-6959-DBF0-6A01BB5E7FC2}"/>
              </a:ext>
            </a:extLst>
          </p:cNvPr>
          <p:cNvSpPr txBox="1"/>
          <p:nvPr/>
        </p:nvSpPr>
        <p:spPr>
          <a:xfrm>
            <a:off x="5327885" y="3546672"/>
            <a:ext cx="742277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سعيد</a:t>
            </a: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العوني</a:t>
            </a:r>
            <a:endParaRPr lang="en-US" sz="4800" dirty="0">
              <a:solidFill>
                <a:schemeClr val="bg1"/>
              </a:solidFill>
              <a:latin typeface="Cortoba" panose="02060603050605020204" pitchFamily="18" charset="-78"/>
              <a:cs typeface="Cortoba" panose="02060603050605020204" pitchFamily="18" charset="-78"/>
            </a:endParaRPr>
          </a:p>
          <a:p>
            <a:pPr algn="ctr"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لاعب</a:t>
            </a: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المنتخب</a:t>
            </a:r>
            <a:r>
              <a:rPr lang="en-US" sz="4800" dirty="0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Cortoba" panose="02060603050605020204" pitchFamily="18" charset="-78"/>
                <a:cs typeface="Cortoba" panose="02060603050605020204" pitchFamily="18" charset="-78"/>
              </a:rPr>
              <a:t>المغربي</a:t>
            </a:r>
            <a:endParaRPr lang="en-US" sz="4800" dirty="0">
              <a:solidFill>
                <a:schemeClr val="bg1"/>
              </a:solidFill>
              <a:latin typeface="Cortoba" panose="02060603050605020204" pitchFamily="18" charset="-78"/>
              <a:cs typeface="Cortoba" panose="02060603050605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07816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Bahnschrift SemiBold Condensed</vt:lpstr>
      <vt:lpstr>Calibri</vt:lpstr>
      <vt:lpstr>Calibri Light</vt:lpstr>
      <vt:lpstr>Cortoba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</cp:revision>
  <dcterms:created xsi:type="dcterms:W3CDTF">2025-09-26T01:46:15Z</dcterms:created>
  <dcterms:modified xsi:type="dcterms:W3CDTF">2025-09-26T01:48:37Z</dcterms:modified>
</cp:coreProperties>
</file>