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AD54-B21D-24F8-445D-7C5E7B842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4AB387-B4BF-7F82-5C00-DE92379E3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41E30-C5DB-2000-8AC1-BB8A6C398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95C5B-54D5-8DCD-743B-353064947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3742A-5FAF-C32F-AE69-96F08DC8E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5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10D50-D274-C788-F7BE-F40E5D3EB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D6648-0B69-2853-8774-BD2A8D778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F6D75-4835-CAD2-24AB-1E0E679E2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37077-374F-FC43-4EFB-FA049033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6A38F-B5D3-2EE2-10E5-83B2E111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6219-6767-8F61-1197-C14414439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3EED0-7EE8-EA8E-7F31-2E02398E7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2ACF0-71D5-CF33-0451-6ADBEF34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2E6D-1723-D0C3-3911-24CC45A2B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CAE52-DF48-D51D-D0CA-B086A3918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D085-8BBF-C505-70BC-A48EC28D7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B3D5B-9B01-8712-84E7-753FE5D80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92E148-4085-C6DC-E417-8872246F2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293FB-7D11-1293-6D72-7AB78B8CA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F085C-B67D-7B9F-111E-FE1FE5ED3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387A6-35BD-F3F7-0255-141414CA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95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E9E6-C950-3CAD-B2A3-3E285B41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EA4F9-4879-CC3D-A0F7-2290A6FF4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6F75D-E37C-9DAA-63CC-B5268125D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19DA6F-BC96-3573-7232-33BD26C73E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1A0808-4EF6-C91B-9335-7D93CCD5D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E927E6-24F4-DD1A-3643-8780D6E63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0551A0-72A5-F683-1225-6BC7DD27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87A4B7-5F9A-566F-3A30-61D69D7EC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94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64031-7FD2-2180-8ED9-6CD06FCB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2F83F-ECC7-92F9-3332-2A0F136CB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2DBB67-2A6B-9DFC-3A51-82BB23EEC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7D0C1-832A-7570-4FF2-F5B5479D8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2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E5F96F-735A-4525-AC8F-C2C76C862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21858-E75D-211F-4E0C-7A4F2CFD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5CF31-2BA9-7BD9-76F2-2A3E4280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49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2D981-D49C-B841-BD47-26DA7491D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BADA7-A1FE-6F3B-E92F-F430AEAE1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27DE9-48F2-2A6F-A566-B6032039B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F689C-EC49-9793-4FE3-5ACCF8B9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FA6FD-6F02-4EDC-E988-227FF5AE9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70499-3367-7294-48C7-10C127B4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3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6205-A3FA-AF7D-1CB6-3E083197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DEBB46-68C2-BA0D-24C2-F2CD38FCB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C1D89-FCAF-F198-1743-5802AEFF9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BA925-B428-EF92-38E8-C55A4E45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872DE-9EDD-1B70-80B7-0F2711E89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F9338-A322-C09F-223F-38109349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6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AC3B-2D16-2850-75FD-45330ECF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9BD37C-F110-B686-9F6A-C10D0838F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D12D2-4B39-F7CA-00A5-A5AD6A6C1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BDF19-CCE3-1FE8-9B34-B5DEE9A64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65206-6E38-819C-6A73-8400ABD71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49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2C46B3-EF8C-EE55-3F9C-A8684A5285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59A122-8A56-858A-20FE-5C7E4A11D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CE6B9-64F5-6B36-BA72-86634D81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EB7B7-E2E0-9DEC-BDDB-63E2E7AD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54CC0-52E4-D847-CD4B-5ED8D6A90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6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86DAE-F605-F54A-8EA2-7708F5EE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2D3E7-43BA-0DEC-439E-371C371DA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644D9-07D1-BC8F-CA98-6F20FA87F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BE99E-5889-4709-BCE3-2E0BDB98BFD1}" type="datetimeFigureOut">
              <a:rPr lang="en-US" smtClean="0"/>
              <a:t>8/31/2025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3FD6C-889E-9BC7-2001-6476FA4130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7F285-FE3C-F52C-30AC-A5662C61D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83B8F-E350-4A79-BFC9-41251C5F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4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ee Fire Character Png Free Download - Rose Png">
            <a:extLst>
              <a:ext uri="{FF2B5EF4-FFF2-40B4-BE49-F238E27FC236}">
                <a16:creationId xmlns:a16="http://schemas.microsoft.com/office/drawing/2014/main" id="{DA926F0F-C51D-427C-58FF-794C70DE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622" y="455574"/>
            <a:ext cx="5542221" cy="554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02A24B-5B3F-31BB-EC3C-80FE7C90B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1832" y="923425"/>
            <a:ext cx="4080021" cy="5934575"/>
          </a:xfrm>
          <a:prstGeom prst="rect">
            <a:avLst/>
          </a:prstGeom>
        </p:spPr>
      </p:pic>
      <p:pic>
        <p:nvPicPr>
          <p:cNvPr id="6" name="Picture 2" descr="Free Fire Character Png Free Download - Rose Png">
            <a:extLst>
              <a:ext uri="{FF2B5EF4-FFF2-40B4-BE49-F238E27FC236}">
                <a16:creationId xmlns:a16="http://schemas.microsoft.com/office/drawing/2014/main" id="{DE1D182E-C0F9-C597-4A82-B5D20965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04" y="1651342"/>
            <a:ext cx="4478742" cy="447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778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ee Fire Character Png Free Download - Rose Png">
            <a:extLst>
              <a:ext uri="{FF2B5EF4-FFF2-40B4-BE49-F238E27FC236}">
                <a16:creationId xmlns:a16="http://schemas.microsoft.com/office/drawing/2014/main" id="{DA926F0F-C51D-427C-58FF-794C70DE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87" y="2015067"/>
            <a:ext cx="4174283" cy="41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02A24B-5B3F-31BB-EC3C-80FE7C90B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1256" y="923425"/>
            <a:ext cx="4080021" cy="5934575"/>
          </a:xfrm>
          <a:prstGeom prst="rect">
            <a:avLst/>
          </a:prstGeom>
        </p:spPr>
      </p:pic>
      <p:pic>
        <p:nvPicPr>
          <p:cNvPr id="6" name="Picture 2" descr="Free Fire Character Png Free Download - Rose Png">
            <a:extLst>
              <a:ext uri="{FF2B5EF4-FFF2-40B4-BE49-F238E27FC236}">
                <a16:creationId xmlns:a16="http://schemas.microsoft.com/office/drawing/2014/main" id="{DE1D182E-C0F9-C597-4A82-B5D20965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35" y="2817105"/>
            <a:ext cx="3372245" cy="337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EE3183-FEFE-BC84-7ACE-639CF19EF43A}"/>
              </a:ext>
            </a:extLst>
          </p:cNvPr>
          <p:cNvSpPr txBox="1"/>
          <p:nvPr/>
        </p:nvSpPr>
        <p:spPr>
          <a:xfrm>
            <a:off x="7709224" y="1637848"/>
            <a:ext cx="47316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u="sng" dirty="0" err="1">
                <a:solidFill>
                  <a:srgbClr val="C6650F"/>
                </a:solidFill>
                <a:latin typeface="The Wild Breath of Zelda" panose="02000500000000000000" pitchFamily="2" charset="0"/>
              </a:rPr>
              <a:t>Wukong</a:t>
            </a:r>
            <a:endParaRPr lang="en-US" sz="9600" u="sng" dirty="0">
              <a:solidFill>
                <a:srgbClr val="C6650F"/>
              </a:solidFill>
              <a:latin typeface="The Wild Breath of Zelda" panose="02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8F06E-3D3B-26DD-59DA-4CFC6D8410E3}"/>
              </a:ext>
            </a:extLst>
          </p:cNvPr>
          <p:cNvSpPr txBox="1"/>
          <p:nvPr/>
        </p:nvSpPr>
        <p:spPr>
          <a:xfrm>
            <a:off x="7709224" y="3100815"/>
            <a:ext cx="47021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F0F0F0"/>
                </a:solidFill>
                <a:latin typeface="Brush Script MT" panose="03060802040406070304" pitchFamily="66" charset="0"/>
              </a:rPr>
              <a:t>Wukong</a:t>
            </a:r>
            <a:r>
              <a:rPr lang="en-US" sz="2000" dirty="0">
                <a:solidFill>
                  <a:srgbClr val="F0F0F0"/>
                </a:solidFill>
                <a:latin typeface="Brush Script MT" panose="03060802040406070304" pitchFamily="66" charset="0"/>
              </a:rPr>
              <a:t> is a character in </a:t>
            </a:r>
            <a:r>
              <a:rPr lang="en-US" sz="2000" dirty="0" err="1">
                <a:solidFill>
                  <a:srgbClr val="F0F0F0"/>
                </a:solidFill>
                <a:latin typeface="Brush Script MT" panose="03060802040406070304" pitchFamily="66" charset="0"/>
              </a:rPr>
              <a:t>Garena</a:t>
            </a:r>
            <a:r>
              <a:rPr lang="en-US" sz="2000" dirty="0">
                <a:solidFill>
                  <a:srgbClr val="F0F0F0"/>
                </a:solidFill>
                <a:latin typeface="Brush Script MT" panose="03060802040406070304" pitchFamily="66" charset="0"/>
              </a:rPr>
              <a:t> Free Fire. His ability is Camouflage. Descriptions A Monkey that looks like a </a:t>
            </a:r>
            <a:r>
              <a:rPr lang="en-US" sz="2000" dirty="0" err="1">
                <a:solidFill>
                  <a:srgbClr val="F0F0F0"/>
                </a:solidFill>
                <a:latin typeface="Brush Script MT" panose="03060802040406070304" pitchFamily="66" charset="0"/>
              </a:rPr>
              <a:t>humanbeing</a:t>
            </a:r>
            <a:r>
              <a:rPr lang="en-US" sz="2000" dirty="0">
                <a:solidFill>
                  <a:srgbClr val="F0F0F0"/>
                </a:solidFill>
                <a:latin typeface="Brush Script MT" panose="03060802040406070304" pitchFamily="66" charset="0"/>
              </a:rPr>
              <a:t>. He still likes bananas, though.</a:t>
            </a:r>
          </a:p>
        </p:txBody>
      </p:sp>
    </p:spTree>
    <p:extLst>
      <p:ext uri="{BB962C8B-B14F-4D97-AF65-F5344CB8AC3E}">
        <p14:creationId xmlns:p14="http://schemas.microsoft.com/office/powerpoint/2010/main" val="35589761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ee Fire Character Png Free Download - Rose Png">
            <a:extLst>
              <a:ext uri="{FF2B5EF4-FFF2-40B4-BE49-F238E27FC236}">
                <a16:creationId xmlns:a16="http://schemas.microsoft.com/office/drawing/2014/main" id="{DA926F0F-C51D-427C-58FF-794C70DE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022" y="962905"/>
            <a:ext cx="5328045" cy="53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02A24B-5B3F-31BB-EC3C-80FE7C90B8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8382" y="2607517"/>
            <a:ext cx="2869820" cy="4174283"/>
          </a:xfrm>
          <a:prstGeom prst="rect">
            <a:avLst/>
          </a:prstGeom>
          <a:noFill/>
        </p:spPr>
      </p:pic>
      <p:pic>
        <p:nvPicPr>
          <p:cNvPr id="6" name="Picture 2" descr="Free Fire Character Png Free Download - Rose Png">
            <a:extLst>
              <a:ext uri="{FF2B5EF4-FFF2-40B4-BE49-F238E27FC236}">
                <a16:creationId xmlns:a16="http://schemas.microsoft.com/office/drawing/2014/main" id="{DE1D182E-C0F9-C597-4A82-B5D20965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5" y="2817104"/>
            <a:ext cx="3372245" cy="337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33A092-F139-DBF7-3CB1-50A907A49D1C}"/>
              </a:ext>
            </a:extLst>
          </p:cNvPr>
          <p:cNvSpPr txBox="1"/>
          <p:nvPr/>
        </p:nvSpPr>
        <p:spPr>
          <a:xfrm>
            <a:off x="7718730" y="1259561"/>
            <a:ext cx="58560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u="sng" dirty="0">
                <a:solidFill>
                  <a:srgbClr val="FAC44D"/>
                </a:solidFill>
                <a:latin typeface="The Wild Breath of Zelda" panose="02000500000000000000" pitchFamily="2" charset="0"/>
              </a:rPr>
              <a:t>Raptor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4F4BB-D40B-0604-76A0-91AA4342380F}"/>
              </a:ext>
            </a:extLst>
          </p:cNvPr>
          <p:cNvSpPr txBox="1"/>
          <p:nvPr/>
        </p:nvSpPr>
        <p:spPr>
          <a:xfrm>
            <a:off x="7349373" y="2688000"/>
            <a:ext cx="44056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F0F0F0"/>
                </a:solidFill>
                <a:latin typeface="Brush Script MT" panose="03060802040406070304" pitchFamily="66" charset="0"/>
              </a:defRPr>
            </a:lvl1pPr>
          </a:lstStyle>
          <a:p>
            <a:r>
              <a:rPr lang="en-US" dirty="0"/>
              <a:t>Raptor is a legendary outfit in Fortnite: Battle Royale, known for its distinctive yellow and black pilot-style gear, including a yellow hooded jacket, a black</a:t>
            </a:r>
          </a:p>
        </p:txBody>
      </p:sp>
    </p:spTree>
    <p:extLst>
      <p:ext uri="{BB962C8B-B14F-4D97-AF65-F5344CB8AC3E}">
        <p14:creationId xmlns:p14="http://schemas.microsoft.com/office/powerpoint/2010/main" val="2148648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ee Fire Character Png Free Download - Rose Png">
            <a:extLst>
              <a:ext uri="{FF2B5EF4-FFF2-40B4-BE49-F238E27FC236}">
                <a16:creationId xmlns:a16="http://schemas.microsoft.com/office/drawing/2014/main" id="{DA926F0F-C51D-427C-58FF-794C70DE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93" y="2607517"/>
            <a:ext cx="3770178" cy="377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02A24B-5B3F-31BB-EC3C-80FE7C90B8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8382" y="2607517"/>
            <a:ext cx="2869820" cy="4174283"/>
          </a:xfrm>
          <a:prstGeom prst="rect">
            <a:avLst/>
          </a:prstGeom>
          <a:noFill/>
        </p:spPr>
      </p:pic>
      <p:pic>
        <p:nvPicPr>
          <p:cNvPr id="6" name="Picture 2" descr="Free Fire Character Png Free Download - Rose Png">
            <a:extLst>
              <a:ext uri="{FF2B5EF4-FFF2-40B4-BE49-F238E27FC236}">
                <a16:creationId xmlns:a16="http://schemas.microsoft.com/office/drawing/2014/main" id="{DE1D182E-C0F9-C597-4A82-B5D209657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04" y="1674106"/>
            <a:ext cx="4532178" cy="453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27989B-7C0B-6165-D21F-6A5EDEDCFD4D}"/>
              </a:ext>
            </a:extLst>
          </p:cNvPr>
          <p:cNvSpPr txBox="1"/>
          <p:nvPr/>
        </p:nvSpPr>
        <p:spPr>
          <a:xfrm>
            <a:off x="6803990" y="1274991"/>
            <a:ext cx="58560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u="sng" dirty="0">
                <a:solidFill>
                  <a:srgbClr val="EBAD78"/>
                </a:solidFill>
                <a:latin typeface="The Wild Breath of Zelda" panose="02000500000000000000" pitchFamily="2" charset="0"/>
              </a:rPr>
              <a:t>Shadow 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0B3ED-A91A-2514-2F0C-2DDD00CBA2DD}"/>
              </a:ext>
            </a:extLst>
          </p:cNvPr>
          <p:cNvSpPr txBox="1"/>
          <p:nvPr/>
        </p:nvSpPr>
        <p:spPr>
          <a:xfrm>
            <a:off x="7231164" y="2695715"/>
            <a:ext cx="44056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F0F0F0"/>
                </a:solidFill>
                <a:latin typeface="Brush Script MT" panose="03060802040406070304" pitchFamily="66" charset="0"/>
              </a:defRPr>
            </a:lvl1pPr>
          </a:lstStyle>
          <a:p>
            <a:r>
              <a:rPr lang="en-US" dirty="0"/>
              <a:t>Shadow Ops is an Epic Outfit in Fortnite, that can be purchased in the Item Shop for 1,500 V-Bucks or with </a:t>
            </a:r>
            <a:r>
              <a:rPr lang="en-US"/>
              <a:t>Power Shong's</a:t>
            </a:r>
            <a:r>
              <a:rPr lang="en-US" dirty="0"/>
              <a:t> Locker Bundle for </a:t>
            </a:r>
            <a:r>
              <a:rPr lang="en-US"/>
              <a:t>2,500 V-</a:t>
            </a:r>
            <a:r>
              <a:rPr lang="en-US" err="1"/>
              <a:t>Bucks</a:t>
            </a:r>
            <a:r>
              <a:rPr lang="en-US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241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93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Brush Script MT</vt:lpstr>
      <vt:lpstr>Calibri</vt:lpstr>
      <vt:lpstr>Calibri Light</vt:lpstr>
      <vt:lpstr>The Wild Breath of Zelda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</cp:revision>
  <dcterms:created xsi:type="dcterms:W3CDTF">2025-08-31T22:00:47Z</dcterms:created>
  <dcterms:modified xsi:type="dcterms:W3CDTF">2025-08-31T22:21:55Z</dcterms:modified>
</cp:coreProperties>
</file>